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65.jpg" ContentType="image/jpg"/>
  <Override PartName="/ppt/media/image67.jpg" ContentType="image/jpg"/>
  <Override PartName="/ppt/media/image69.jpg" ContentType="image/jpg"/>
  <Override PartName="/ppt/notesSlides/notesSlide1.xml" ContentType="application/vnd.openxmlformats-officedocument.presentationml.notesSlide+xml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9.jpg" ContentType="image/jpg"/>
  <Override PartName="/ppt/media/image80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notesSlides/notesSlide2.xml" ContentType="application/vnd.openxmlformats-officedocument.presentationml.notesSlide+xml"/>
  <Override PartName="/ppt/media/image92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8.jpg" ContentType="image/jpg"/>
  <Override PartName="/ppt/media/image129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69.jpg" ContentType="image/jpg"/>
  <Override PartName="/ppt/media/image171.jpg" ContentType="image/jpg"/>
  <Override PartName="/ppt/media/image173.jpg" ContentType="image/jpg"/>
  <Override PartName="/ppt/media/image176.jpg" ContentType="image/jpg"/>
  <Override PartName="/ppt/media/image178.jpg" ContentType="image/jpg"/>
  <Override PartName="/ppt/media/image179.jpg" ContentType="image/jpg"/>
  <Override PartName="/ppt/media/image185.jpg" ContentType="image/jpg"/>
  <Override PartName="/ppt/media/image187.jpg" ContentType="image/jpg"/>
  <Override PartName="/ppt/media/image189.jpg" ContentType="image/jpg"/>
  <Override PartName="/ppt/media/image194.jpg" ContentType="image/jpg"/>
  <Override PartName="/ppt/media/image195.jpg" ContentType="image/jpg"/>
  <Override PartName="/ppt/media/image197.jpg" ContentType="image/jpg"/>
  <Override PartName="/ppt/media/image198.jpg" ContentType="image/jpg"/>
  <Override PartName="/ppt/media/image201.jpg" ContentType="image/jpg"/>
  <Override PartName="/ppt/media/image209.jpg" ContentType="image/jpg"/>
  <Override PartName="/ppt/media/image210.jpg" ContentType="image/jpg"/>
  <Override PartName="/ppt/media/image211.jpg" ContentType="image/jpg"/>
  <Override PartName="/ppt/media/image215.jpg" ContentType="image/jpg"/>
  <Override PartName="/ppt/media/image228.jpg" ContentType="image/jpg"/>
  <Override PartName="/ppt/media/image240.jpg" ContentType="image/jpg"/>
  <Override PartName="/ppt/media/image241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56"/>
  </p:notesMasterIdLst>
  <p:sldIdLst>
    <p:sldId id="256" r:id="rId3"/>
    <p:sldId id="257" r:id="rId4"/>
    <p:sldId id="347" r:id="rId5"/>
    <p:sldId id="292" r:id="rId6"/>
    <p:sldId id="260" r:id="rId7"/>
    <p:sldId id="261" r:id="rId8"/>
    <p:sldId id="293" r:id="rId9"/>
    <p:sldId id="263" r:id="rId10"/>
    <p:sldId id="272" r:id="rId11"/>
    <p:sldId id="321" r:id="rId12"/>
    <p:sldId id="275" r:id="rId13"/>
    <p:sldId id="298" r:id="rId14"/>
    <p:sldId id="307" r:id="rId15"/>
    <p:sldId id="317" r:id="rId16"/>
    <p:sldId id="318" r:id="rId17"/>
    <p:sldId id="319" r:id="rId18"/>
    <p:sldId id="320" r:id="rId19"/>
    <p:sldId id="316" r:id="rId20"/>
    <p:sldId id="274" r:id="rId21"/>
    <p:sldId id="295" r:id="rId22"/>
    <p:sldId id="277" r:id="rId23"/>
    <p:sldId id="278" r:id="rId24"/>
    <p:sldId id="279" r:id="rId25"/>
    <p:sldId id="299" r:id="rId26"/>
    <p:sldId id="273" r:id="rId27"/>
    <p:sldId id="302" r:id="rId28"/>
    <p:sldId id="303" r:id="rId29"/>
    <p:sldId id="304" r:id="rId30"/>
    <p:sldId id="305" r:id="rId31"/>
    <p:sldId id="306" r:id="rId32"/>
    <p:sldId id="300" r:id="rId33"/>
    <p:sldId id="301" r:id="rId34"/>
    <p:sldId id="360" r:id="rId35"/>
    <p:sldId id="296" r:id="rId36"/>
    <p:sldId id="265" r:id="rId37"/>
    <p:sldId id="266" r:id="rId38"/>
    <p:sldId id="267" r:id="rId39"/>
    <p:sldId id="268" r:id="rId40"/>
    <p:sldId id="269" r:id="rId41"/>
    <p:sldId id="297" r:id="rId42"/>
    <p:sldId id="270" r:id="rId43"/>
    <p:sldId id="271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322" r:id="rId54"/>
    <p:sldId id="291" r:id="rId55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97E62-44C4-492A-A14B-974CD3196AFA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900F84-AE69-41D0-ADC8-BF28A4889071}">
      <dgm:prSet phldrT="[Text]" custT="1"/>
      <dgm:spPr>
        <a:solidFill>
          <a:srgbClr val="F2A6A0"/>
        </a:solidFill>
      </dgm:spPr>
      <dgm:t>
        <a:bodyPr/>
        <a:lstStyle/>
        <a:p>
          <a:r>
            <a:rPr lang="en-GB" sz="1800" dirty="0"/>
            <a:t>G1 </a:t>
          </a:r>
        </a:p>
      </dgm:t>
    </dgm:pt>
    <dgm:pt modelId="{54AAD8F1-5ACE-44B6-BFF0-45EEBD2C7B4E}" type="parTrans" cxnId="{CDECB100-AF93-4AB6-8840-F1AF53B29F5E}">
      <dgm:prSet/>
      <dgm:spPr/>
      <dgm:t>
        <a:bodyPr/>
        <a:lstStyle/>
        <a:p>
          <a:endParaRPr lang="en-GB" sz="2400"/>
        </a:p>
      </dgm:t>
    </dgm:pt>
    <dgm:pt modelId="{F5E6224B-E9F6-4F0D-8ED2-A01A12EE804C}" type="sibTrans" cxnId="{CDECB100-AF93-4AB6-8840-F1AF53B29F5E}">
      <dgm:prSet/>
      <dgm:spPr/>
      <dgm:t>
        <a:bodyPr/>
        <a:lstStyle/>
        <a:p>
          <a:endParaRPr lang="en-GB" sz="2400"/>
        </a:p>
      </dgm:t>
    </dgm:pt>
    <dgm:pt modelId="{2CB22886-0009-4FC5-A1A2-C92B04C783DF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1050" b="1" dirty="0">
              <a:solidFill>
                <a:schemeClr val="tx1">
                  <a:lumMod val="65000"/>
                  <a:lumOff val="35000"/>
                </a:schemeClr>
              </a:solidFill>
            </a:rPr>
            <a:t>Phase 2  Development</a:t>
          </a:r>
        </a:p>
      </dgm:t>
    </dgm:pt>
    <dgm:pt modelId="{C5AF3012-9B46-48D4-8DA0-5158E6938D37}" type="parTrans" cxnId="{9AE78080-7EC7-4726-9B3A-952471D3B823}">
      <dgm:prSet/>
      <dgm:spPr/>
      <dgm:t>
        <a:bodyPr/>
        <a:lstStyle/>
        <a:p>
          <a:endParaRPr lang="en-GB" sz="2400"/>
        </a:p>
      </dgm:t>
    </dgm:pt>
    <dgm:pt modelId="{F5858BC6-80D1-4211-84EB-6601BE960C17}" type="sibTrans" cxnId="{9AE78080-7EC7-4726-9B3A-952471D3B823}">
      <dgm:prSet/>
      <dgm:spPr/>
      <dgm:t>
        <a:bodyPr/>
        <a:lstStyle/>
        <a:p>
          <a:endParaRPr lang="en-GB" sz="2400"/>
        </a:p>
      </dgm:t>
    </dgm:pt>
    <dgm:pt modelId="{9733E6FB-E9CB-4946-BF3D-6E594B0126EB}">
      <dgm:prSet phldrT="[Text]" custT="1"/>
      <dgm:spPr>
        <a:solidFill>
          <a:srgbClr val="F2A6A0"/>
        </a:solidFill>
      </dgm:spPr>
      <dgm:t>
        <a:bodyPr/>
        <a:lstStyle/>
        <a:p>
          <a:r>
            <a:rPr lang="en-GB" sz="1800" dirty="0"/>
            <a:t>G2 </a:t>
          </a:r>
        </a:p>
      </dgm:t>
    </dgm:pt>
    <dgm:pt modelId="{6F2D1EB9-0F7E-4590-B84C-F767C9CFB72F}" type="parTrans" cxnId="{4874BD85-1D50-4E35-875E-F0BE695B6B70}">
      <dgm:prSet/>
      <dgm:spPr/>
      <dgm:t>
        <a:bodyPr/>
        <a:lstStyle/>
        <a:p>
          <a:endParaRPr lang="en-GB" sz="2400"/>
        </a:p>
      </dgm:t>
    </dgm:pt>
    <dgm:pt modelId="{B32DB4C5-8803-43E3-990A-FFBF978FF433}" type="sibTrans" cxnId="{4874BD85-1D50-4E35-875E-F0BE695B6B70}">
      <dgm:prSet/>
      <dgm:spPr/>
      <dgm:t>
        <a:bodyPr/>
        <a:lstStyle/>
        <a:p>
          <a:endParaRPr lang="en-GB" sz="2400"/>
        </a:p>
      </dgm:t>
    </dgm:pt>
    <dgm:pt modelId="{930DDEF8-C41C-42CB-8625-5686C3EC7559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1100" b="1" dirty="0">
              <a:solidFill>
                <a:schemeClr val="tx1">
                  <a:lumMod val="65000"/>
                  <a:lumOff val="35000"/>
                </a:schemeClr>
              </a:solidFill>
            </a:rPr>
            <a:t>Phase 3 Production </a:t>
          </a:r>
        </a:p>
      </dgm:t>
    </dgm:pt>
    <dgm:pt modelId="{77AE7DA2-3FB2-49B3-8D5C-EFC21FF5A3A4}" type="parTrans" cxnId="{45E32FCC-6B2E-4B22-B88F-9838F35FB96C}">
      <dgm:prSet/>
      <dgm:spPr/>
      <dgm:t>
        <a:bodyPr/>
        <a:lstStyle/>
        <a:p>
          <a:endParaRPr lang="en-GB" sz="2400"/>
        </a:p>
      </dgm:t>
    </dgm:pt>
    <dgm:pt modelId="{48A70AD1-44A8-41FC-B9EA-BAD2C0560F93}" type="sibTrans" cxnId="{45E32FCC-6B2E-4B22-B88F-9838F35FB96C}">
      <dgm:prSet/>
      <dgm:spPr/>
      <dgm:t>
        <a:bodyPr/>
        <a:lstStyle/>
        <a:p>
          <a:endParaRPr lang="en-GB" sz="2400"/>
        </a:p>
      </dgm:t>
    </dgm:pt>
    <dgm:pt modelId="{D21ED7ED-1AB5-4620-887F-59C50D289AF1}">
      <dgm:prSet phldrT="[Text]" custT="1"/>
      <dgm:spPr>
        <a:solidFill>
          <a:srgbClr val="F2A6A0"/>
        </a:solidFill>
      </dgm:spPr>
      <dgm:t>
        <a:bodyPr/>
        <a:lstStyle/>
        <a:p>
          <a:r>
            <a:rPr lang="en-GB" sz="1800" dirty="0"/>
            <a:t>G3 </a:t>
          </a:r>
        </a:p>
      </dgm:t>
    </dgm:pt>
    <dgm:pt modelId="{ACDEC658-66DA-48FF-BF82-028B75B7B3FA}" type="parTrans" cxnId="{09476D2D-37A3-46F0-AA7D-BA45678C783E}">
      <dgm:prSet/>
      <dgm:spPr/>
      <dgm:t>
        <a:bodyPr/>
        <a:lstStyle/>
        <a:p>
          <a:endParaRPr lang="en-GB" sz="2400"/>
        </a:p>
      </dgm:t>
    </dgm:pt>
    <dgm:pt modelId="{A0061369-FC1F-488D-8AD5-16C2867E32BE}" type="sibTrans" cxnId="{09476D2D-37A3-46F0-AA7D-BA45678C783E}">
      <dgm:prSet/>
      <dgm:spPr/>
      <dgm:t>
        <a:bodyPr/>
        <a:lstStyle/>
        <a:p>
          <a:endParaRPr lang="en-GB" sz="2400"/>
        </a:p>
      </dgm:t>
    </dgm:pt>
    <dgm:pt modelId="{52F12418-879E-4B60-964A-C773BCE2CC04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1100" b="1" dirty="0">
              <a:solidFill>
                <a:schemeClr val="tx1">
                  <a:lumMod val="65000"/>
                  <a:lumOff val="35000"/>
                </a:schemeClr>
              </a:solidFill>
            </a:rPr>
            <a:t>Serial  Production </a:t>
          </a:r>
        </a:p>
      </dgm:t>
    </dgm:pt>
    <dgm:pt modelId="{0256F4B1-483F-4CDC-86F3-58EC1EAFF4BA}" type="parTrans" cxnId="{8B8D24FB-3F48-4167-A60C-371F2FDB0689}">
      <dgm:prSet/>
      <dgm:spPr/>
      <dgm:t>
        <a:bodyPr/>
        <a:lstStyle/>
        <a:p>
          <a:endParaRPr lang="en-GB" sz="2400"/>
        </a:p>
      </dgm:t>
    </dgm:pt>
    <dgm:pt modelId="{9602EDD9-8619-43EA-947C-DDBF3098ED21}" type="sibTrans" cxnId="{8B8D24FB-3F48-4167-A60C-371F2FDB0689}">
      <dgm:prSet/>
      <dgm:spPr/>
      <dgm:t>
        <a:bodyPr/>
        <a:lstStyle/>
        <a:p>
          <a:endParaRPr lang="en-GB" sz="2400"/>
        </a:p>
      </dgm:t>
    </dgm:pt>
    <dgm:pt modelId="{9E91D917-9FB1-4235-B9CF-04196A7B0481}">
      <dgm:prSet phldrT="[Text]" custT="1"/>
      <dgm:spPr>
        <a:solidFill>
          <a:srgbClr val="F2A6A0"/>
        </a:solidFill>
      </dgm:spPr>
      <dgm:t>
        <a:bodyPr/>
        <a:lstStyle/>
        <a:p>
          <a:r>
            <a:rPr lang="en-GB" sz="1800" dirty="0"/>
            <a:t>Bid No Bid </a:t>
          </a:r>
        </a:p>
      </dgm:t>
    </dgm:pt>
    <dgm:pt modelId="{85A59261-3892-4C06-AE15-7292273A7A88}" type="parTrans" cxnId="{291F4EF3-408A-4A6E-A686-FF8DE1B1A8AD}">
      <dgm:prSet/>
      <dgm:spPr/>
      <dgm:t>
        <a:bodyPr/>
        <a:lstStyle/>
        <a:p>
          <a:endParaRPr lang="en-GB" sz="2400"/>
        </a:p>
      </dgm:t>
    </dgm:pt>
    <dgm:pt modelId="{B121E125-1C4B-4A38-98A2-144EC9A9F11F}" type="sibTrans" cxnId="{291F4EF3-408A-4A6E-A686-FF8DE1B1A8AD}">
      <dgm:prSet/>
      <dgm:spPr/>
      <dgm:t>
        <a:bodyPr/>
        <a:lstStyle/>
        <a:p>
          <a:endParaRPr lang="en-GB" sz="2400"/>
        </a:p>
      </dgm:t>
    </dgm:pt>
    <dgm:pt modelId="{68E178F4-A409-408E-9FC0-91514629343D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GB" sz="1100" b="1" dirty="0">
              <a:solidFill>
                <a:schemeClr val="tx1">
                  <a:lumMod val="65000"/>
                  <a:lumOff val="35000"/>
                </a:schemeClr>
              </a:solidFill>
            </a:rPr>
            <a:t>Phase 1  Quote </a:t>
          </a:r>
        </a:p>
      </dgm:t>
    </dgm:pt>
    <dgm:pt modelId="{CB34BBEF-4B4A-49AA-A86B-1A9772E82078}" type="parTrans" cxnId="{2BFDFED6-7E79-41B5-BBEE-31806DBB443C}">
      <dgm:prSet/>
      <dgm:spPr/>
      <dgm:t>
        <a:bodyPr/>
        <a:lstStyle/>
        <a:p>
          <a:endParaRPr lang="en-GB" sz="2400"/>
        </a:p>
      </dgm:t>
    </dgm:pt>
    <dgm:pt modelId="{69EF321C-88D4-4F76-874E-E25E1527873B}" type="sibTrans" cxnId="{2BFDFED6-7E79-41B5-BBEE-31806DBB443C}">
      <dgm:prSet/>
      <dgm:spPr/>
      <dgm:t>
        <a:bodyPr/>
        <a:lstStyle/>
        <a:p>
          <a:endParaRPr lang="en-GB" sz="2400"/>
        </a:p>
      </dgm:t>
    </dgm:pt>
    <dgm:pt modelId="{118805D7-07C2-4FC2-B4CC-6440D36A37A3}" type="pres">
      <dgm:prSet presAssocID="{ED197E62-44C4-492A-A14B-974CD3196AFA}" presName="theList" presStyleCnt="0">
        <dgm:presLayoutVars>
          <dgm:dir/>
          <dgm:animLvl val="lvl"/>
          <dgm:resizeHandles val="exact"/>
        </dgm:presLayoutVars>
      </dgm:prSet>
      <dgm:spPr/>
    </dgm:pt>
    <dgm:pt modelId="{A81A3C81-4016-41F9-BCC6-6EBF41D2F2EF}" type="pres">
      <dgm:prSet presAssocID="{9E91D917-9FB1-4235-B9CF-04196A7B0481}" presName="compNode" presStyleCnt="0"/>
      <dgm:spPr/>
    </dgm:pt>
    <dgm:pt modelId="{A3D084A7-C7E9-415E-99F4-C410AF5AB90E}" type="pres">
      <dgm:prSet presAssocID="{9E91D917-9FB1-4235-B9CF-04196A7B0481}" presName="noGeometry" presStyleCnt="0"/>
      <dgm:spPr/>
    </dgm:pt>
    <dgm:pt modelId="{86A87896-C506-49A3-A21B-A1BB17D00740}" type="pres">
      <dgm:prSet presAssocID="{9E91D917-9FB1-4235-B9CF-04196A7B0481}" presName="childTextVisible" presStyleLbl="bgAccFollowNode1" presStyleIdx="0" presStyleCnt="4" custScaleX="98266">
        <dgm:presLayoutVars>
          <dgm:bulletEnabled val="1"/>
        </dgm:presLayoutVars>
      </dgm:prSet>
      <dgm:spPr/>
    </dgm:pt>
    <dgm:pt modelId="{FA01BDC4-3C8F-481C-85E0-68E39C80082B}" type="pres">
      <dgm:prSet presAssocID="{9E91D917-9FB1-4235-B9CF-04196A7B0481}" presName="childTextHidden" presStyleLbl="bgAccFollowNode1" presStyleIdx="0" presStyleCnt="4"/>
      <dgm:spPr/>
    </dgm:pt>
    <dgm:pt modelId="{4FB6273D-6D1A-419E-990D-93738C147478}" type="pres">
      <dgm:prSet presAssocID="{9E91D917-9FB1-4235-B9CF-04196A7B0481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8C10145-548A-47E1-ACB2-5017D507B5F4}" type="pres">
      <dgm:prSet presAssocID="{9E91D917-9FB1-4235-B9CF-04196A7B0481}" presName="aSpace" presStyleCnt="0"/>
      <dgm:spPr/>
    </dgm:pt>
    <dgm:pt modelId="{B6DDBD90-E012-41DE-A5FC-E75093FFC8C0}" type="pres">
      <dgm:prSet presAssocID="{FA900F84-AE69-41D0-ADC8-BF28A4889071}" presName="compNode" presStyleCnt="0"/>
      <dgm:spPr/>
    </dgm:pt>
    <dgm:pt modelId="{E43EE24D-C6F8-47DF-9B27-F42AE770B073}" type="pres">
      <dgm:prSet presAssocID="{FA900F84-AE69-41D0-ADC8-BF28A4889071}" presName="noGeometry" presStyleCnt="0"/>
      <dgm:spPr/>
    </dgm:pt>
    <dgm:pt modelId="{969AEC82-DFAF-46B8-B12F-00D4ECD85A62}" type="pres">
      <dgm:prSet presAssocID="{FA900F84-AE69-41D0-ADC8-BF28A4889071}" presName="childTextVisible" presStyleLbl="bgAccFollowNode1" presStyleIdx="1" presStyleCnt="4">
        <dgm:presLayoutVars>
          <dgm:bulletEnabled val="1"/>
        </dgm:presLayoutVars>
      </dgm:prSet>
      <dgm:spPr/>
    </dgm:pt>
    <dgm:pt modelId="{30D09E48-E54B-49A0-93CF-21FEC9B30100}" type="pres">
      <dgm:prSet presAssocID="{FA900F84-AE69-41D0-ADC8-BF28A4889071}" presName="childTextHidden" presStyleLbl="bgAccFollowNode1" presStyleIdx="1" presStyleCnt="4"/>
      <dgm:spPr/>
    </dgm:pt>
    <dgm:pt modelId="{3903B593-CCAD-41B7-9359-82C57A41EF9E}" type="pres">
      <dgm:prSet presAssocID="{FA900F84-AE69-41D0-ADC8-BF28A4889071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C9F8595-B52D-4766-911D-7EFC2FC85C3A}" type="pres">
      <dgm:prSet presAssocID="{FA900F84-AE69-41D0-ADC8-BF28A4889071}" presName="aSpace" presStyleCnt="0"/>
      <dgm:spPr/>
    </dgm:pt>
    <dgm:pt modelId="{7AF92AA9-953B-4F70-B24E-F9F4A566D3D0}" type="pres">
      <dgm:prSet presAssocID="{9733E6FB-E9CB-4946-BF3D-6E594B0126EB}" presName="compNode" presStyleCnt="0"/>
      <dgm:spPr/>
    </dgm:pt>
    <dgm:pt modelId="{22F23189-2C40-44CD-BA4F-C46D3EA9B7F2}" type="pres">
      <dgm:prSet presAssocID="{9733E6FB-E9CB-4946-BF3D-6E594B0126EB}" presName="noGeometry" presStyleCnt="0"/>
      <dgm:spPr/>
    </dgm:pt>
    <dgm:pt modelId="{0C2C78B4-949F-41BA-BAC5-F743AD783049}" type="pres">
      <dgm:prSet presAssocID="{9733E6FB-E9CB-4946-BF3D-6E594B0126EB}" presName="childTextVisible" presStyleLbl="bgAccFollowNode1" presStyleIdx="2" presStyleCnt="4">
        <dgm:presLayoutVars>
          <dgm:bulletEnabled val="1"/>
        </dgm:presLayoutVars>
      </dgm:prSet>
      <dgm:spPr/>
    </dgm:pt>
    <dgm:pt modelId="{79921BC2-FD4F-4A9A-9AB1-F51AF08FB776}" type="pres">
      <dgm:prSet presAssocID="{9733E6FB-E9CB-4946-BF3D-6E594B0126EB}" presName="childTextHidden" presStyleLbl="bgAccFollowNode1" presStyleIdx="2" presStyleCnt="4"/>
      <dgm:spPr/>
    </dgm:pt>
    <dgm:pt modelId="{6A8327D9-0EA0-445A-A7C1-7F2804F7A57D}" type="pres">
      <dgm:prSet presAssocID="{9733E6FB-E9CB-4946-BF3D-6E594B0126E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A964435-45E0-4759-BE6D-00D63FEC9B5D}" type="pres">
      <dgm:prSet presAssocID="{9733E6FB-E9CB-4946-BF3D-6E594B0126EB}" presName="aSpace" presStyleCnt="0"/>
      <dgm:spPr/>
    </dgm:pt>
    <dgm:pt modelId="{88899CE9-F153-4223-993F-4356416E4A32}" type="pres">
      <dgm:prSet presAssocID="{D21ED7ED-1AB5-4620-887F-59C50D289AF1}" presName="compNode" presStyleCnt="0"/>
      <dgm:spPr/>
    </dgm:pt>
    <dgm:pt modelId="{FD4218A9-69B8-4834-B577-0C1B1AF0B514}" type="pres">
      <dgm:prSet presAssocID="{D21ED7ED-1AB5-4620-887F-59C50D289AF1}" presName="noGeometry" presStyleCnt="0"/>
      <dgm:spPr/>
    </dgm:pt>
    <dgm:pt modelId="{172D3672-8D30-4C58-B778-D46E967AAEEC}" type="pres">
      <dgm:prSet presAssocID="{D21ED7ED-1AB5-4620-887F-59C50D289AF1}" presName="childTextVisible" presStyleLbl="bgAccFollowNode1" presStyleIdx="3" presStyleCnt="4">
        <dgm:presLayoutVars>
          <dgm:bulletEnabled val="1"/>
        </dgm:presLayoutVars>
      </dgm:prSet>
      <dgm:spPr/>
    </dgm:pt>
    <dgm:pt modelId="{20EC325B-4E08-49AD-A845-5440186575BB}" type="pres">
      <dgm:prSet presAssocID="{D21ED7ED-1AB5-4620-887F-59C50D289AF1}" presName="childTextHidden" presStyleLbl="bgAccFollowNode1" presStyleIdx="3" presStyleCnt="4"/>
      <dgm:spPr/>
    </dgm:pt>
    <dgm:pt modelId="{F9E33553-6D1B-4FF4-90EE-752A414D5F01}" type="pres">
      <dgm:prSet presAssocID="{D21ED7ED-1AB5-4620-887F-59C50D289AF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CDECB100-AF93-4AB6-8840-F1AF53B29F5E}" srcId="{ED197E62-44C4-492A-A14B-974CD3196AFA}" destId="{FA900F84-AE69-41D0-ADC8-BF28A4889071}" srcOrd="1" destOrd="0" parTransId="{54AAD8F1-5ACE-44B6-BFF0-45EEBD2C7B4E}" sibTransId="{F5E6224B-E9F6-4F0D-8ED2-A01A12EE804C}"/>
    <dgm:cxn modelId="{A9ACF42B-A553-4298-B584-05ADD00E7198}" type="presOf" srcId="{ED197E62-44C4-492A-A14B-974CD3196AFA}" destId="{118805D7-07C2-4FC2-B4CC-6440D36A37A3}" srcOrd="0" destOrd="0" presId="urn:microsoft.com/office/officeart/2005/8/layout/hProcess6"/>
    <dgm:cxn modelId="{09476D2D-37A3-46F0-AA7D-BA45678C783E}" srcId="{ED197E62-44C4-492A-A14B-974CD3196AFA}" destId="{D21ED7ED-1AB5-4620-887F-59C50D289AF1}" srcOrd="3" destOrd="0" parTransId="{ACDEC658-66DA-48FF-BF82-028B75B7B3FA}" sibTransId="{A0061369-FC1F-488D-8AD5-16C2867E32BE}"/>
    <dgm:cxn modelId="{AF3ECD34-170F-4BB9-BC33-92AAC31EA999}" type="presOf" srcId="{9E91D917-9FB1-4235-B9CF-04196A7B0481}" destId="{4FB6273D-6D1A-419E-990D-93738C147478}" srcOrd="0" destOrd="0" presId="urn:microsoft.com/office/officeart/2005/8/layout/hProcess6"/>
    <dgm:cxn modelId="{BF1DFF38-2F56-41E1-AD69-AE098A7C6EEB}" type="presOf" srcId="{52F12418-879E-4B60-964A-C773BCE2CC04}" destId="{172D3672-8D30-4C58-B778-D46E967AAEEC}" srcOrd="0" destOrd="0" presId="urn:microsoft.com/office/officeart/2005/8/layout/hProcess6"/>
    <dgm:cxn modelId="{8F6BE46D-02AB-4829-A8FF-D973D447C34A}" type="presOf" srcId="{FA900F84-AE69-41D0-ADC8-BF28A4889071}" destId="{3903B593-CCAD-41B7-9359-82C57A41EF9E}" srcOrd="0" destOrd="0" presId="urn:microsoft.com/office/officeart/2005/8/layout/hProcess6"/>
    <dgm:cxn modelId="{6693FB54-3359-4320-BCE2-E19AACA8FFFD}" type="presOf" srcId="{9733E6FB-E9CB-4946-BF3D-6E594B0126EB}" destId="{6A8327D9-0EA0-445A-A7C1-7F2804F7A57D}" srcOrd="0" destOrd="0" presId="urn:microsoft.com/office/officeart/2005/8/layout/hProcess6"/>
    <dgm:cxn modelId="{9AE78080-7EC7-4726-9B3A-952471D3B823}" srcId="{FA900F84-AE69-41D0-ADC8-BF28A4889071}" destId="{2CB22886-0009-4FC5-A1A2-C92B04C783DF}" srcOrd="0" destOrd="0" parTransId="{C5AF3012-9B46-48D4-8DA0-5158E6938D37}" sibTransId="{F5858BC6-80D1-4211-84EB-6601BE960C17}"/>
    <dgm:cxn modelId="{4874BD85-1D50-4E35-875E-F0BE695B6B70}" srcId="{ED197E62-44C4-492A-A14B-974CD3196AFA}" destId="{9733E6FB-E9CB-4946-BF3D-6E594B0126EB}" srcOrd="2" destOrd="0" parTransId="{6F2D1EB9-0F7E-4590-B84C-F767C9CFB72F}" sibTransId="{B32DB4C5-8803-43E3-990A-FFBF978FF433}"/>
    <dgm:cxn modelId="{B673799C-EFBF-4960-AEB6-B00FF4C5F76C}" type="presOf" srcId="{930DDEF8-C41C-42CB-8625-5686C3EC7559}" destId="{79921BC2-FD4F-4A9A-9AB1-F51AF08FB776}" srcOrd="1" destOrd="0" presId="urn:microsoft.com/office/officeart/2005/8/layout/hProcess6"/>
    <dgm:cxn modelId="{6984B0AE-029B-4480-AFF9-79FBC5E369B6}" type="presOf" srcId="{52F12418-879E-4B60-964A-C773BCE2CC04}" destId="{20EC325B-4E08-49AD-A845-5440186575BB}" srcOrd="1" destOrd="0" presId="urn:microsoft.com/office/officeart/2005/8/layout/hProcess6"/>
    <dgm:cxn modelId="{45E32FCC-6B2E-4B22-B88F-9838F35FB96C}" srcId="{9733E6FB-E9CB-4946-BF3D-6E594B0126EB}" destId="{930DDEF8-C41C-42CB-8625-5686C3EC7559}" srcOrd="0" destOrd="0" parTransId="{77AE7DA2-3FB2-49B3-8D5C-EFC21FF5A3A4}" sibTransId="{48A70AD1-44A8-41FC-B9EA-BAD2C0560F93}"/>
    <dgm:cxn modelId="{5F9E81D3-3743-4BAA-AC2A-6E49C6B774C5}" type="presOf" srcId="{68E178F4-A409-408E-9FC0-91514629343D}" destId="{86A87896-C506-49A3-A21B-A1BB17D00740}" srcOrd="0" destOrd="0" presId="urn:microsoft.com/office/officeart/2005/8/layout/hProcess6"/>
    <dgm:cxn modelId="{2BFDFED6-7E79-41B5-BBEE-31806DBB443C}" srcId="{9E91D917-9FB1-4235-B9CF-04196A7B0481}" destId="{68E178F4-A409-408E-9FC0-91514629343D}" srcOrd="0" destOrd="0" parTransId="{CB34BBEF-4B4A-49AA-A86B-1A9772E82078}" sibTransId="{69EF321C-88D4-4F76-874E-E25E1527873B}"/>
    <dgm:cxn modelId="{D4BE89DB-C4FD-4C7C-887C-9E44209C5863}" type="presOf" srcId="{2CB22886-0009-4FC5-A1A2-C92B04C783DF}" destId="{969AEC82-DFAF-46B8-B12F-00D4ECD85A62}" srcOrd="0" destOrd="0" presId="urn:microsoft.com/office/officeart/2005/8/layout/hProcess6"/>
    <dgm:cxn modelId="{68F7B5E6-D940-4524-BF4C-4A1A028910EE}" type="presOf" srcId="{D21ED7ED-1AB5-4620-887F-59C50D289AF1}" destId="{F9E33553-6D1B-4FF4-90EE-752A414D5F01}" srcOrd="0" destOrd="0" presId="urn:microsoft.com/office/officeart/2005/8/layout/hProcess6"/>
    <dgm:cxn modelId="{C713D9E8-4347-492B-9F61-137A59584017}" type="presOf" srcId="{930DDEF8-C41C-42CB-8625-5686C3EC7559}" destId="{0C2C78B4-949F-41BA-BAC5-F743AD783049}" srcOrd="0" destOrd="0" presId="urn:microsoft.com/office/officeart/2005/8/layout/hProcess6"/>
    <dgm:cxn modelId="{598693EE-105F-402A-8930-D756224EED18}" type="presOf" srcId="{68E178F4-A409-408E-9FC0-91514629343D}" destId="{FA01BDC4-3C8F-481C-85E0-68E39C80082B}" srcOrd="1" destOrd="0" presId="urn:microsoft.com/office/officeart/2005/8/layout/hProcess6"/>
    <dgm:cxn modelId="{D1D1AFEF-1B25-4712-8A9F-0BD0CE4C1B11}" type="presOf" srcId="{2CB22886-0009-4FC5-A1A2-C92B04C783DF}" destId="{30D09E48-E54B-49A0-93CF-21FEC9B30100}" srcOrd="1" destOrd="0" presId="urn:microsoft.com/office/officeart/2005/8/layout/hProcess6"/>
    <dgm:cxn modelId="{291F4EF3-408A-4A6E-A686-FF8DE1B1A8AD}" srcId="{ED197E62-44C4-492A-A14B-974CD3196AFA}" destId="{9E91D917-9FB1-4235-B9CF-04196A7B0481}" srcOrd="0" destOrd="0" parTransId="{85A59261-3892-4C06-AE15-7292273A7A88}" sibTransId="{B121E125-1C4B-4A38-98A2-144EC9A9F11F}"/>
    <dgm:cxn modelId="{8B8D24FB-3F48-4167-A60C-371F2FDB0689}" srcId="{D21ED7ED-1AB5-4620-887F-59C50D289AF1}" destId="{52F12418-879E-4B60-964A-C773BCE2CC04}" srcOrd="0" destOrd="0" parTransId="{0256F4B1-483F-4CDC-86F3-58EC1EAFF4BA}" sibTransId="{9602EDD9-8619-43EA-947C-DDBF3098ED21}"/>
    <dgm:cxn modelId="{AD3E5D5B-4678-460C-BEEE-F83BA4492BD1}" type="presParOf" srcId="{118805D7-07C2-4FC2-B4CC-6440D36A37A3}" destId="{A81A3C81-4016-41F9-BCC6-6EBF41D2F2EF}" srcOrd="0" destOrd="0" presId="urn:microsoft.com/office/officeart/2005/8/layout/hProcess6"/>
    <dgm:cxn modelId="{B713793A-809B-407D-A020-024A0B014B70}" type="presParOf" srcId="{A81A3C81-4016-41F9-BCC6-6EBF41D2F2EF}" destId="{A3D084A7-C7E9-415E-99F4-C410AF5AB90E}" srcOrd="0" destOrd="0" presId="urn:microsoft.com/office/officeart/2005/8/layout/hProcess6"/>
    <dgm:cxn modelId="{B9539E7A-6633-4C0B-AC5A-745441134ADE}" type="presParOf" srcId="{A81A3C81-4016-41F9-BCC6-6EBF41D2F2EF}" destId="{86A87896-C506-49A3-A21B-A1BB17D00740}" srcOrd="1" destOrd="0" presId="urn:microsoft.com/office/officeart/2005/8/layout/hProcess6"/>
    <dgm:cxn modelId="{79240F92-6C45-4CD0-B4EF-E37708D1EB76}" type="presParOf" srcId="{A81A3C81-4016-41F9-BCC6-6EBF41D2F2EF}" destId="{FA01BDC4-3C8F-481C-85E0-68E39C80082B}" srcOrd="2" destOrd="0" presId="urn:microsoft.com/office/officeart/2005/8/layout/hProcess6"/>
    <dgm:cxn modelId="{D7D21D08-4DE8-4D4F-806C-95E5D7BF95DD}" type="presParOf" srcId="{A81A3C81-4016-41F9-BCC6-6EBF41D2F2EF}" destId="{4FB6273D-6D1A-419E-990D-93738C147478}" srcOrd="3" destOrd="0" presId="urn:microsoft.com/office/officeart/2005/8/layout/hProcess6"/>
    <dgm:cxn modelId="{C0FD529C-C720-4170-9302-33C6D1F1BBAF}" type="presParOf" srcId="{118805D7-07C2-4FC2-B4CC-6440D36A37A3}" destId="{C8C10145-548A-47E1-ACB2-5017D507B5F4}" srcOrd="1" destOrd="0" presId="urn:microsoft.com/office/officeart/2005/8/layout/hProcess6"/>
    <dgm:cxn modelId="{B0B2E6FE-C0A1-4F8C-8B86-DDFD82134119}" type="presParOf" srcId="{118805D7-07C2-4FC2-B4CC-6440D36A37A3}" destId="{B6DDBD90-E012-41DE-A5FC-E75093FFC8C0}" srcOrd="2" destOrd="0" presId="urn:microsoft.com/office/officeart/2005/8/layout/hProcess6"/>
    <dgm:cxn modelId="{D800C82E-A3DF-46F3-9104-57EA6DBA7FE5}" type="presParOf" srcId="{B6DDBD90-E012-41DE-A5FC-E75093FFC8C0}" destId="{E43EE24D-C6F8-47DF-9B27-F42AE770B073}" srcOrd="0" destOrd="0" presId="urn:microsoft.com/office/officeart/2005/8/layout/hProcess6"/>
    <dgm:cxn modelId="{CF87A7F7-0499-4CF6-8187-E3BD6F44E108}" type="presParOf" srcId="{B6DDBD90-E012-41DE-A5FC-E75093FFC8C0}" destId="{969AEC82-DFAF-46B8-B12F-00D4ECD85A62}" srcOrd="1" destOrd="0" presId="urn:microsoft.com/office/officeart/2005/8/layout/hProcess6"/>
    <dgm:cxn modelId="{373EB44A-8E42-4AFF-92F2-00D26041491B}" type="presParOf" srcId="{B6DDBD90-E012-41DE-A5FC-E75093FFC8C0}" destId="{30D09E48-E54B-49A0-93CF-21FEC9B30100}" srcOrd="2" destOrd="0" presId="urn:microsoft.com/office/officeart/2005/8/layout/hProcess6"/>
    <dgm:cxn modelId="{10ADA35E-1F46-4BD7-A642-9A5C1C4FB9EA}" type="presParOf" srcId="{B6DDBD90-E012-41DE-A5FC-E75093FFC8C0}" destId="{3903B593-CCAD-41B7-9359-82C57A41EF9E}" srcOrd="3" destOrd="0" presId="urn:microsoft.com/office/officeart/2005/8/layout/hProcess6"/>
    <dgm:cxn modelId="{048145B1-76FA-4EC9-A031-D854DF27F1A6}" type="presParOf" srcId="{118805D7-07C2-4FC2-B4CC-6440D36A37A3}" destId="{9C9F8595-B52D-4766-911D-7EFC2FC85C3A}" srcOrd="3" destOrd="0" presId="urn:microsoft.com/office/officeart/2005/8/layout/hProcess6"/>
    <dgm:cxn modelId="{AF1E9854-87E4-4751-B9BE-F9A12C231B78}" type="presParOf" srcId="{118805D7-07C2-4FC2-B4CC-6440D36A37A3}" destId="{7AF92AA9-953B-4F70-B24E-F9F4A566D3D0}" srcOrd="4" destOrd="0" presId="urn:microsoft.com/office/officeart/2005/8/layout/hProcess6"/>
    <dgm:cxn modelId="{23E79B74-1C14-4203-B4D5-C73ECFBAC95D}" type="presParOf" srcId="{7AF92AA9-953B-4F70-B24E-F9F4A566D3D0}" destId="{22F23189-2C40-44CD-BA4F-C46D3EA9B7F2}" srcOrd="0" destOrd="0" presId="urn:microsoft.com/office/officeart/2005/8/layout/hProcess6"/>
    <dgm:cxn modelId="{C4D1FB31-902C-4DF1-8B17-4FAC02F72D8B}" type="presParOf" srcId="{7AF92AA9-953B-4F70-B24E-F9F4A566D3D0}" destId="{0C2C78B4-949F-41BA-BAC5-F743AD783049}" srcOrd="1" destOrd="0" presId="urn:microsoft.com/office/officeart/2005/8/layout/hProcess6"/>
    <dgm:cxn modelId="{4A1C6CE2-2071-405E-872F-0C54E8B1F781}" type="presParOf" srcId="{7AF92AA9-953B-4F70-B24E-F9F4A566D3D0}" destId="{79921BC2-FD4F-4A9A-9AB1-F51AF08FB776}" srcOrd="2" destOrd="0" presId="urn:microsoft.com/office/officeart/2005/8/layout/hProcess6"/>
    <dgm:cxn modelId="{F1B3040C-AB36-4BBD-B9B6-35F92DB0E587}" type="presParOf" srcId="{7AF92AA9-953B-4F70-B24E-F9F4A566D3D0}" destId="{6A8327D9-0EA0-445A-A7C1-7F2804F7A57D}" srcOrd="3" destOrd="0" presId="urn:microsoft.com/office/officeart/2005/8/layout/hProcess6"/>
    <dgm:cxn modelId="{466CE019-4C4F-4894-A1F4-5AA7A2894F47}" type="presParOf" srcId="{118805D7-07C2-4FC2-B4CC-6440D36A37A3}" destId="{3A964435-45E0-4759-BE6D-00D63FEC9B5D}" srcOrd="5" destOrd="0" presId="urn:microsoft.com/office/officeart/2005/8/layout/hProcess6"/>
    <dgm:cxn modelId="{F712C003-A091-42C3-A2DF-B61812CD26B1}" type="presParOf" srcId="{118805D7-07C2-4FC2-B4CC-6440D36A37A3}" destId="{88899CE9-F153-4223-993F-4356416E4A32}" srcOrd="6" destOrd="0" presId="urn:microsoft.com/office/officeart/2005/8/layout/hProcess6"/>
    <dgm:cxn modelId="{AC1AA759-08FF-49F0-9595-6D1475CE680E}" type="presParOf" srcId="{88899CE9-F153-4223-993F-4356416E4A32}" destId="{FD4218A9-69B8-4834-B577-0C1B1AF0B514}" srcOrd="0" destOrd="0" presId="urn:microsoft.com/office/officeart/2005/8/layout/hProcess6"/>
    <dgm:cxn modelId="{8643DC7D-987D-488E-A227-89EA44A26041}" type="presParOf" srcId="{88899CE9-F153-4223-993F-4356416E4A32}" destId="{172D3672-8D30-4C58-B778-D46E967AAEEC}" srcOrd="1" destOrd="0" presId="urn:microsoft.com/office/officeart/2005/8/layout/hProcess6"/>
    <dgm:cxn modelId="{FDDED864-B083-42A7-ADB7-6A89E959C11B}" type="presParOf" srcId="{88899CE9-F153-4223-993F-4356416E4A32}" destId="{20EC325B-4E08-49AD-A845-5440186575BB}" srcOrd="2" destOrd="0" presId="urn:microsoft.com/office/officeart/2005/8/layout/hProcess6"/>
    <dgm:cxn modelId="{43F4BB5A-07C7-44F3-99E2-78201532889C}" type="presParOf" srcId="{88899CE9-F153-4223-993F-4356416E4A32}" destId="{F9E33553-6D1B-4FF4-90EE-752A414D5F0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87896-C506-49A3-A21B-A1BB17D00740}">
      <dsp:nvSpPr>
        <dsp:cNvPr id="0" name=""/>
        <dsp:cNvSpPr/>
      </dsp:nvSpPr>
      <dsp:spPr>
        <a:xfrm>
          <a:off x="510312" y="896074"/>
          <a:ext cx="1919341" cy="1707351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Phase 1  Quote </a:t>
          </a:r>
        </a:p>
      </dsp:txBody>
      <dsp:txXfrm>
        <a:off x="990148" y="1152177"/>
        <a:ext cx="935678" cy="1195145"/>
      </dsp:txXfrm>
    </dsp:sp>
    <dsp:sp modelId="{4FB6273D-6D1A-419E-990D-93738C147478}">
      <dsp:nvSpPr>
        <dsp:cNvPr id="0" name=""/>
        <dsp:cNvSpPr/>
      </dsp:nvSpPr>
      <dsp:spPr>
        <a:xfrm>
          <a:off x="5076" y="1261448"/>
          <a:ext cx="976604" cy="976604"/>
        </a:xfrm>
        <a:prstGeom prst="ellipse">
          <a:avLst/>
        </a:prstGeom>
        <a:solidFill>
          <a:srgbClr val="F2A6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Bid No Bid </a:t>
          </a:r>
        </a:p>
      </dsp:txBody>
      <dsp:txXfrm>
        <a:off x="148096" y="1404468"/>
        <a:ext cx="690564" cy="690564"/>
      </dsp:txXfrm>
    </dsp:sp>
    <dsp:sp modelId="{969AEC82-DFAF-46B8-B12F-00D4ECD85A62}">
      <dsp:nvSpPr>
        <dsp:cNvPr id="0" name=""/>
        <dsp:cNvSpPr/>
      </dsp:nvSpPr>
      <dsp:spPr>
        <a:xfrm>
          <a:off x="3056966" y="896074"/>
          <a:ext cx="1953209" cy="1707351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Phase 2  Development</a:t>
          </a:r>
        </a:p>
      </dsp:txBody>
      <dsp:txXfrm>
        <a:off x="3545268" y="1152177"/>
        <a:ext cx="952190" cy="1195145"/>
      </dsp:txXfrm>
    </dsp:sp>
    <dsp:sp modelId="{3903B593-CCAD-41B7-9359-82C57A41EF9E}">
      <dsp:nvSpPr>
        <dsp:cNvPr id="0" name=""/>
        <dsp:cNvSpPr/>
      </dsp:nvSpPr>
      <dsp:spPr>
        <a:xfrm>
          <a:off x="2568663" y="1261448"/>
          <a:ext cx="976604" cy="976604"/>
        </a:xfrm>
        <a:prstGeom prst="ellipse">
          <a:avLst/>
        </a:prstGeom>
        <a:solidFill>
          <a:srgbClr val="F2A6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G1 </a:t>
          </a:r>
        </a:p>
      </dsp:txBody>
      <dsp:txXfrm>
        <a:off x="2711683" y="1404468"/>
        <a:ext cx="690564" cy="690564"/>
      </dsp:txXfrm>
    </dsp:sp>
    <dsp:sp modelId="{0C2C78B4-949F-41BA-BAC5-F743AD783049}">
      <dsp:nvSpPr>
        <dsp:cNvPr id="0" name=""/>
        <dsp:cNvSpPr/>
      </dsp:nvSpPr>
      <dsp:spPr>
        <a:xfrm>
          <a:off x="5620554" y="896074"/>
          <a:ext cx="1953209" cy="1707351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Phase 3 Production </a:t>
          </a:r>
        </a:p>
      </dsp:txBody>
      <dsp:txXfrm>
        <a:off x="6108856" y="1152177"/>
        <a:ext cx="952190" cy="1195145"/>
      </dsp:txXfrm>
    </dsp:sp>
    <dsp:sp modelId="{6A8327D9-0EA0-445A-A7C1-7F2804F7A57D}">
      <dsp:nvSpPr>
        <dsp:cNvPr id="0" name=""/>
        <dsp:cNvSpPr/>
      </dsp:nvSpPr>
      <dsp:spPr>
        <a:xfrm>
          <a:off x="5132251" y="1261448"/>
          <a:ext cx="976604" cy="976604"/>
        </a:xfrm>
        <a:prstGeom prst="ellipse">
          <a:avLst/>
        </a:prstGeom>
        <a:solidFill>
          <a:srgbClr val="F2A6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G2 </a:t>
          </a:r>
        </a:p>
      </dsp:txBody>
      <dsp:txXfrm>
        <a:off x="5275271" y="1404468"/>
        <a:ext cx="690564" cy="690564"/>
      </dsp:txXfrm>
    </dsp:sp>
    <dsp:sp modelId="{172D3672-8D30-4C58-B778-D46E967AAEEC}">
      <dsp:nvSpPr>
        <dsp:cNvPr id="0" name=""/>
        <dsp:cNvSpPr/>
      </dsp:nvSpPr>
      <dsp:spPr>
        <a:xfrm>
          <a:off x="8184142" y="896074"/>
          <a:ext cx="1953209" cy="1707351"/>
        </a:xfrm>
        <a:prstGeom prst="rightArrow">
          <a:avLst>
            <a:gd name="adj1" fmla="val 70000"/>
            <a:gd name="adj2" fmla="val 50000"/>
          </a:avLst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Serial  Production </a:t>
          </a:r>
        </a:p>
      </dsp:txBody>
      <dsp:txXfrm>
        <a:off x="8672444" y="1152177"/>
        <a:ext cx="952190" cy="1195145"/>
      </dsp:txXfrm>
    </dsp:sp>
    <dsp:sp modelId="{F9E33553-6D1B-4FF4-90EE-752A414D5F01}">
      <dsp:nvSpPr>
        <dsp:cNvPr id="0" name=""/>
        <dsp:cNvSpPr/>
      </dsp:nvSpPr>
      <dsp:spPr>
        <a:xfrm>
          <a:off x="7695839" y="1261448"/>
          <a:ext cx="976604" cy="976604"/>
        </a:xfrm>
        <a:prstGeom prst="ellipse">
          <a:avLst/>
        </a:prstGeom>
        <a:solidFill>
          <a:srgbClr val="F2A6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G3 </a:t>
          </a:r>
        </a:p>
      </dsp:txBody>
      <dsp:txXfrm>
        <a:off x="7838859" y="1404468"/>
        <a:ext cx="690564" cy="690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2464D-6909-4FDF-A005-AF70DF03D994}" type="datetimeFigureOut">
              <a:rPr lang="fr-FR" smtClean="0"/>
              <a:t>11/05/2022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64706-E551-4105-9308-A1D56ED5B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4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62FC2-68EC-433B-8B34-6E58AD9628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62FC2-68EC-433B-8B34-6E58AD96286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0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64706-E551-4105-9308-A1D56ED5BB9E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3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6549" y="593852"/>
            <a:ext cx="11118900" cy="2536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0" y="1212850"/>
            <a:ext cx="4428523" cy="23876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1" y="3849077"/>
            <a:ext cx="4428523" cy="165576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F4A89E-1BFF-3C43-B379-AC64E072F4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87604" y="4905375"/>
            <a:ext cx="732971" cy="1641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DC1B2-4EBD-A648-B928-CD5579F8EB1B}"/>
              </a:ext>
            </a:extLst>
          </p:cNvPr>
          <p:cNvSpPr/>
          <p:nvPr userDrawn="1"/>
        </p:nvSpPr>
        <p:spPr>
          <a:xfrm>
            <a:off x="6939064" y="0"/>
            <a:ext cx="5252936" cy="6858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4BAB2-912E-AF4E-8BC3-F1179649857C}"/>
              </a:ext>
            </a:extLst>
          </p:cNvPr>
          <p:cNvSpPr/>
          <p:nvPr userDrawn="1"/>
        </p:nvSpPr>
        <p:spPr>
          <a:xfrm>
            <a:off x="6096000" y="0"/>
            <a:ext cx="78206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B994B37-893E-4440-9FD8-F6DFF4F9F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3912" y="6547305"/>
            <a:ext cx="564362" cy="23176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BEEADE4-2899-1543-9F60-4277011E06C1}"/>
              </a:ext>
            </a:extLst>
          </p:cNvPr>
          <p:cNvCxnSpPr/>
          <p:nvPr userDrawn="1"/>
        </p:nvCxnSpPr>
        <p:spPr>
          <a:xfrm>
            <a:off x="11722100" y="6704471"/>
            <a:ext cx="4699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8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533456" y="1123142"/>
            <a:ext cx="3273778" cy="49610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11292" y="1634314"/>
            <a:ext cx="7254196" cy="444989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FF425-4854-4E7F-AAA6-F635A7395AC3}"/>
              </a:ext>
            </a:extLst>
          </p:cNvPr>
          <p:cNvSpPr/>
          <p:nvPr userDrawn="1"/>
        </p:nvSpPr>
        <p:spPr>
          <a:xfrm>
            <a:off x="523705" y="749776"/>
            <a:ext cx="3283528" cy="2630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4A036AEC-7898-490E-B3B6-88B5C399F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291" y="794506"/>
            <a:ext cx="7254195" cy="730244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43A101-D359-450F-A8BE-3CBF613BAFA9}"/>
              </a:ext>
            </a:extLst>
          </p:cNvPr>
          <p:cNvSpPr txBox="1"/>
          <p:nvPr userDrawn="1"/>
        </p:nvSpPr>
        <p:spPr>
          <a:xfrm>
            <a:off x="902108" y="3089821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kern="1200" dirty="0">
                <a:solidFill>
                  <a:srgbClr val="C50F3B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6224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ou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346" y="1560513"/>
            <a:ext cx="7242629" cy="2387600"/>
          </a:xfrm>
        </p:spPr>
        <p:txBody>
          <a:bodyPr anchor="ctr"/>
          <a:lstStyle>
            <a:lvl1pPr algn="ctr">
              <a:defRPr sz="6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346" y="4040188"/>
            <a:ext cx="7242629" cy="124428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5B66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5" name="Image 22">
            <a:extLst>
              <a:ext uri="{FF2B5EF4-FFF2-40B4-BE49-F238E27FC236}">
                <a16:creationId xmlns:a16="http://schemas.microsoft.com/office/drawing/2014/main" id="{CBBC7F8B-DEEB-4D06-9E1B-35FF320A9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636" t="32318" r="41034" b="32157"/>
          <a:stretch/>
        </p:blipFill>
        <p:spPr>
          <a:xfrm>
            <a:off x="7093174" y="0"/>
            <a:ext cx="47334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ou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204368"/>
            <a:ext cx="7136300" cy="7977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F4A89E-1BFF-3C43-B379-AC64E072F4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87604" y="4905375"/>
            <a:ext cx="732971" cy="1641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2">
            <a:extLst>
              <a:ext uri="{FF2B5EF4-FFF2-40B4-BE49-F238E27FC236}">
                <a16:creationId xmlns:a16="http://schemas.microsoft.com/office/drawing/2014/main" id="{BA30C720-6F06-4E9F-B37A-61A1149AF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636" t="32318" r="41034" b="32157"/>
          <a:stretch/>
        </p:blipFill>
        <p:spPr>
          <a:xfrm>
            <a:off x="6864856" y="0"/>
            <a:ext cx="4733419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126" y="1713979"/>
            <a:ext cx="7136300" cy="2410725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59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61762"/>
            <a:ext cx="12192000" cy="825837"/>
          </a:xfrm>
          <a:prstGeom prst="rect">
            <a:avLst/>
          </a:prstGeom>
          <a:solidFill>
            <a:srgbClr val="C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E2F7F-D260-4A4E-84A9-64F25AF46F4D}"/>
              </a:ext>
            </a:extLst>
          </p:cNvPr>
          <p:cNvSpPr/>
          <p:nvPr userDrawn="1"/>
        </p:nvSpPr>
        <p:spPr>
          <a:xfrm>
            <a:off x="0" y="0"/>
            <a:ext cx="12192000" cy="15217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398915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35894027-D197-4079-84FB-BE175732616F}"/>
              </a:ext>
            </a:extLst>
          </p:cNvPr>
          <p:cNvSpPr txBox="1">
            <a:spLocks/>
          </p:cNvSpPr>
          <p:nvPr userDrawn="1"/>
        </p:nvSpPr>
        <p:spPr>
          <a:xfrm>
            <a:off x="626616" y="1687079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4300" dirty="0">
              <a:latin typeface="Arial" panose="020B060402020202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FFBFEC5-9B19-4DE6-A6CC-DB0BC0126E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2750"/>
            <a:ext cx="10515600" cy="322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50F3B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6FB29331-DF21-424B-ACAF-BCB935150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1601561"/>
            <a:ext cx="10610850" cy="79773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7162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61762"/>
            <a:ext cx="12192000" cy="8258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952750"/>
            <a:ext cx="10515600" cy="322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50F3B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E2F7F-D260-4A4E-84A9-64F25AF46F4D}"/>
              </a:ext>
            </a:extLst>
          </p:cNvPr>
          <p:cNvSpPr/>
          <p:nvPr userDrawn="1"/>
        </p:nvSpPr>
        <p:spPr>
          <a:xfrm>
            <a:off x="0" y="0"/>
            <a:ext cx="12192000" cy="1521751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404296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F641938-705B-427F-BF41-7C43195E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1601561"/>
            <a:ext cx="10610850" cy="79773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46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s and leg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61762"/>
            <a:ext cx="12192000" cy="8258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2901" y="2952750"/>
            <a:ext cx="3486150" cy="1990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50F3B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E2F7F-D260-4A4E-84A9-64F25AF46F4D}"/>
              </a:ext>
            </a:extLst>
          </p:cNvPr>
          <p:cNvSpPr/>
          <p:nvPr userDrawn="1"/>
        </p:nvSpPr>
        <p:spPr>
          <a:xfrm>
            <a:off x="0" y="0"/>
            <a:ext cx="12192000" cy="1521751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404296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F641938-705B-427F-BF41-7C43195E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1601561"/>
            <a:ext cx="10610850" cy="79773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3C11015-CB2B-4761-B008-7CB9F7C7E0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52925" y="2952747"/>
            <a:ext cx="3486150" cy="1990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50F3B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9B3EDD1-C2DD-465C-B837-3D1E9E2F1B6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2949" y="2952748"/>
            <a:ext cx="3486150" cy="1990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50F3B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50F3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7E8369E-9868-4CD8-800B-814943D2AD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1" y="4506030"/>
            <a:ext cx="3181349" cy="200519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BF62671F-AF22-49E9-BC87-EDEBD64F8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5325" y="4506030"/>
            <a:ext cx="3181349" cy="200519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BCD2BF65-5D19-4273-BE9F-00BA5DEAA9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15349" y="4506030"/>
            <a:ext cx="3181349" cy="200519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250591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s and leg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61762"/>
            <a:ext cx="12192000" cy="825837"/>
          </a:xfrm>
          <a:prstGeom prst="rect">
            <a:avLst/>
          </a:prstGeom>
          <a:solidFill>
            <a:srgbClr val="C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E2F7F-D260-4A4E-84A9-64F25AF46F4D}"/>
              </a:ext>
            </a:extLst>
          </p:cNvPr>
          <p:cNvSpPr/>
          <p:nvPr userDrawn="1"/>
        </p:nvSpPr>
        <p:spPr>
          <a:xfrm>
            <a:off x="0" y="0"/>
            <a:ext cx="12192000" cy="15217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398915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35894027-D197-4079-84FB-BE175732616F}"/>
              </a:ext>
            </a:extLst>
          </p:cNvPr>
          <p:cNvSpPr txBox="1">
            <a:spLocks/>
          </p:cNvSpPr>
          <p:nvPr userDrawn="1"/>
        </p:nvSpPr>
        <p:spPr>
          <a:xfrm>
            <a:off x="626616" y="1687079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4300" dirty="0">
              <a:latin typeface="Arial" panose="020B060402020202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62322-E467-4A0D-9AE9-D20F0944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2525" y="2638426"/>
            <a:ext cx="2200275" cy="3752848"/>
          </a:xfrm>
          <a:ln w="28575"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4C86508-7B71-47B8-83AA-074589C33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8550" y="2638426"/>
            <a:ext cx="2200275" cy="3752848"/>
          </a:xfrm>
          <a:ln w="28575">
            <a:solidFill>
              <a:srgbClr val="D00000"/>
            </a:solidFill>
          </a:ln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53FDEFEB-C207-4024-99CA-2BC8D1CD5E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4575" y="2638427"/>
            <a:ext cx="2200275" cy="3752848"/>
          </a:xfrm>
          <a:ln w="28575"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BA433A0-1CF9-4EC0-A98F-B29CBB76D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10600" y="2638426"/>
            <a:ext cx="2200275" cy="3752848"/>
          </a:xfrm>
          <a:ln w="28575">
            <a:solidFill>
              <a:srgbClr val="D00000"/>
            </a:solidFill>
          </a:ln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63130F4-82D3-46E6-9986-0E1F76F42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7313" y="1701042"/>
            <a:ext cx="1790699" cy="1708377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8" name="Espace réservé pour une image  4">
            <a:extLst>
              <a:ext uri="{FF2B5EF4-FFF2-40B4-BE49-F238E27FC236}">
                <a16:creationId xmlns:a16="http://schemas.microsoft.com/office/drawing/2014/main" id="{FAEA3090-E093-41BF-BE8B-FA83302864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3337" y="1720623"/>
            <a:ext cx="1790699" cy="1708377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EBB6012E-988D-4533-9D93-31635472CD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53177" y="1701042"/>
            <a:ext cx="1790699" cy="1708377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D2DE3BBC-3208-49A1-9DCE-8AEF0FE2CC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15387" y="1717447"/>
            <a:ext cx="1790699" cy="1708377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19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s and lege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61762"/>
            <a:ext cx="12192000" cy="8258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A25A223A-3C37-435F-B139-6460CB1BD97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461" y="2284882"/>
            <a:ext cx="1786203" cy="309674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E2F7F-D260-4A4E-84A9-64F25AF46F4D}"/>
              </a:ext>
            </a:extLst>
          </p:cNvPr>
          <p:cNvSpPr/>
          <p:nvPr userDrawn="1"/>
        </p:nvSpPr>
        <p:spPr>
          <a:xfrm>
            <a:off x="0" y="0"/>
            <a:ext cx="12192000" cy="1521751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404296"/>
            <a:ext cx="10515600" cy="72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EB0F97-8AB2-4C77-8CD8-42CEDD55E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495" y="4920096"/>
            <a:ext cx="1622694" cy="160747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F641938-705B-427F-BF41-7C43195E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1601561"/>
            <a:ext cx="10610850" cy="79773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2" name="Espace réservé pour une image  4">
            <a:extLst>
              <a:ext uri="{FF2B5EF4-FFF2-40B4-BE49-F238E27FC236}">
                <a16:creationId xmlns:a16="http://schemas.microsoft.com/office/drawing/2014/main" id="{F95EBDD7-C0FC-4B71-82E8-F812DB0E747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953361" y="2284882"/>
            <a:ext cx="1786203" cy="309674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A5516722-57C3-44A5-95D4-8AD433EE01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37395" y="4920096"/>
            <a:ext cx="1622694" cy="160747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4" name="Espace réservé pour une image  4">
            <a:extLst>
              <a:ext uri="{FF2B5EF4-FFF2-40B4-BE49-F238E27FC236}">
                <a16:creationId xmlns:a16="http://schemas.microsoft.com/office/drawing/2014/main" id="{3FCA57EE-C356-47BE-BF30-3DC6B93988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01261" y="2284882"/>
            <a:ext cx="1786203" cy="309674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83CEB94F-6B19-4B5A-A5F8-8DC0B0BB64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5295" y="4920096"/>
            <a:ext cx="1622694" cy="160747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6" name="Espace réservé pour une image  4">
            <a:extLst>
              <a:ext uri="{FF2B5EF4-FFF2-40B4-BE49-F238E27FC236}">
                <a16:creationId xmlns:a16="http://schemas.microsoft.com/office/drawing/2014/main" id="{9BA76D4D-1638-41E5-8760-6045325C11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39635" y="2284882"/>
            <a:ext cx="1786203" cy="3096744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881A8633-CD8B-46EB-A5C9-90D1FF40E3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23669" y="4920096"/>
            <a:ext cx="1622694" cy="160747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8" name="Espace réservé pour une image  4">
            <a:extLst>
              <a:ext uri="{FF2B5EF4-FFF2-40B4-BE49-F238E27FC236}">
                <a16:creationId xmlns:a16="http://schemas.microsoft.com/office/drawing/2014/main" id="{0D8A35C2-8FA4-4B46-BE3D-8535B2AAA97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62847" y="2284881"/>
            <a:ext cx="1786203" cy="309674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8F78A9E4-89AF-4C5B-91FC-73853031F6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46881" y="4920096"/>
            <a:ext cx="1622694" cy="160747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7918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7A4A27-F160-C24E-B5DA-B5887C40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44" y="626382"/>
            <a:ext cx="7139106" cy="1325563"/>
          </a:xfrm>
        </p:spPr>
        <p:txBody>
          <a:bodyPr/>
          <a:lstStyle>
            <a:lvl1pPr>
              <a:defRPr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304CFF-05ED-FA4B-9E83-A21B784ED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344" y="1654175"/>
            <a:ext cx="7139106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F20AD1-3FF5-476A-A397-B76BC108D2EE}"/>
              </a:ext>
            </a:extLst>
          </p:cNvPr>
          <p:cNvSpPr/>
          <p:nvPr userDrawn="1"/>
        </p:nvSpPr>
        <p:spPr>
          <a:xfrm>
            <a:off x="0" y="0"/>
            <a:ext cx="408154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57F292C1-C86D-4083-BB53-4F66C9B9ADB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74394" y="965579"/>
            <a:ext cx="2332759" cy="252155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87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F4A89E-1BFF-3C43-B379-AC64E072F4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87604" y="4905375"/>
            <a:ext cx="732971" cy="1641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DC1B2-4EBD-A648-B928-CD5579F8EB1B}"/>
              </a:ext>
            </a:extLst>
          </p:cNvPr>
          <p:cNvSpPr/>
          <p:nvPr userDrawn="1"/>
        </p:nvSpPr>
        <p:spPr>
          <a:xfrm>
            <a:off x="8448674" y="0"/>
            <a:ext cx="37433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BBD6465C-DDEB-4928-90E4-BDC1B3544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912" y="6559556"/>
            <a:ext cx="564363" cy="23176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05C05D9-6956-4205-9834-77C64F442F49}"/>
              </a:ext>
            </a:extLst>
          </p:cNvPr>
          <p:cNvCxnSpPr/>
          <p:nvPr userDrawn="1"/>
        </p:nvCxnSpPr>
        <p:spPr>
          <a:xfrm>
            <a:off x="11722099" y="6707197"/>
            <a:ext cx="469900" cy="0"/>
          </a:xfrm>
          <a:prstGeom prst="line">
            <a:avLst/>
          </a:prstGeom>
          <a:ln w="28575">
            <a:solidFill>
              <a:srgbClr val="5C65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1">
            <a:extLst>
              <a:ext uri="{FF2B5EF4-FFF2-40B4-BE49-F238E27FC236}">
                <a16:creationId xmlns:a16="http://schemas.microsoft.com/office/drawing/2014/main" id="{645BF65C-40C2-4BBB-BEB7-5C9E4D31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44" y="654957"/>
            <a:ext cx="7139106" cy="1325563"/>
          </a:xfrm>
        </p:spPr>
        <p:txBody>
          <a:bodyPr/>
          <a:lstStyle>
            <a:lvl1pPr>
              <a:defRPr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D59F9533-07D9-4364-9976-B8672BDD1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44" y="1682750"/>
            <a:ext cx="7139106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CCAB0996-55A5-43DF-AA0E-A0E57FDECE7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9095767" y="758226"/>
            <a:ext cx="2332759" cy="252155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995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402828"/>
            <a:ext cx="3532307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2" y="1455501"/>
            <a:ext cx="3615434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DC1B2-4EBD-A648-B928-CD5579F8EB1B}"/>
              </a:ext>
            </a:extLst>
          </p:cNvPr>
          <p:cNvSpPr/>
          <p:nvPr userDrawn="1"/>
        </p:nvSpPr>
        <p:spPr>
          <a:xfrm>
            <a:off x="7814552" y="0"/>
            <a:ext cx="4377447" cy="3429000"/>
          </a:xfrm>
          <a:prstGeom prst="rect">
            <a:avLst/>
          </a:prstGeom>
          <a:solidFill>
            <a:srgbClr val="C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19CDE76-726C-1F4E-AE97-9E2670B0007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03092" y="3753231"/>
            <a:ext cx="4094461" cy="2509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7878D-02FE-4747-AE71-CF3AB7791AFF}"/>
              </a:ext>
            </a:extLst>
          </p:cNvPr>
          <p:cNvSpPr/>
          <p:nvPr userDrawn="1"/>
        </p:nvSpPr>
        <p:spPr>
          <a:xfrm>
            <a:off x="7312061" y="0"/>
            <a:ext cx="450612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493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402828"/>
            <a:ext cx="3532307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2" y="1455501"/>
            <a:ext cx="3615434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DC1B2-4EBD-A648-B928-CD5579F8EB1B}"/>
              </a:ext>
            </a:extLst>
          </p:cNvPr>
          <p:cNvSpPr/>
          <p:nvPr userDrawn="1"/>
        </p:nvSpPr>
        <p:spPr>
          <a:xfrm>
            <a:off x="7814552" y="0"/>
            <a:ext cx="4377447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19CDE76-726C-1F4E-AE97-9E2670B0007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03092" y="3753231"/>
            <a:ext cx="4094461" cy="2509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7878D-02FE-4747-AE71-CF3AB7791AFF}"/>
              </a:ext>
            </a:extLst>
          </p:cNvPr>
          <p:cNvSpPr/>
          <p:nvPr userDrawn="1"/>
        </p:nvSpPr>
        <p:spPr>
          <a:xfrm>
            <a:off x="7312061" y="0"/>
            <a:ext cx="450612" cy="3429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88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1ADA2658-0E5C-D144-B629-BF63775C8DE2}"/>
              </a:ext>
            </a:extLst>
          </p:cNvPr>
          <p:cNvSpPr/>
          <p:nvPr userDrawn="1"/>
        </p:nvSpPr>
        <p:spPr>
          <a:xfrm flipH="1">
            <a:off x="11688417" y="5294243"/>
            <a:ext cx="503583" cy="1563757"/>
          </a:xfrm>
          <a:prstGeom prst="rtTriangle">
            <a:avLst/>
          </a:prstGeom>
          <a:solidFill>
            <a:srgbClr val="C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836068A-89A7-40F1-821B-FC6A47C46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402828"/>
            <a:ext cx="10248298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CD53DF4-62B0-48EA-92C0-D6536A244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1" y="1455501"/>
            <a:ext cx="7819423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E21740B-E15D-4E14-91C6-FE713F2C95A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801" y="3753231"/>
            <a:ext cx="10248299" cy="2509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923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94350A7-EFD9-4814-B86A-26643AF9EBD5}"/>
              </a:ext>
            </a:extLst>
          </p:cNvPr>
          <p:cNvGrpSpPr/>
          <p:nvPr userDrawn="1"/>
        </p:nvGrpSpPr>
        <p:grpSpPr>
          <a:xfrm>
            <a:off x="4525518" y="-4290"/>
            <a:ext cx="3952171" cy="5200979"/>
            <a:chOff x="3920151" y="-9053"/>
            <a:chExt cx="3215578" cy="4014975"/>
          </a:xfrm>
        </p:grpSpPr>
        <p:sp>
          <p:nvSpPr>
            <p:cNvPr id="13" name="평행 사변형 12">
              <a:extLst>
                <a:ext uri="{FF2B5EF4-FFF2-40B4-BE49-F238E27FC236}">
                  <a16:creationId xmlns:a16="http://schemas.microsoft.com/office/drawing/2014/main" id="{71BCA314-9337-4A75-818B-76B0C0EED895}"/>
                </a:ext>
              </a:extLst>
            </p:cNvPr>
            <p:cNvSpPr/>
            <p:nvPr userDrawn="1"/>
          </p:nvSpPr>
          <p:spPr>
            <a:xfrm>
              <a:off x="3920151" y="-4763"/>
              <a:ext cx="2921235" cy="4010685"/>
            </a:xfrm>
            <a:prstGeom prst="parallelogram">
              <a:avLst>
                <a:gd name="adj" fmla="val 91201"/>
              </a:avLst>
            </a:prstGeom>
            <a:solidFill>
              <a:srgbClr val="C50F3C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dirty="0"/>
            </a:p>
          </p:txBody>
        </p:sp>
        <p:sp>
          <p:nvSpPr>
            <p:cNvPr id="14" name="평행 사변형 13">
              <a:extLst>
                <a:ext uri="{FF2B5EF4-FFF2-40B4-BE49-F238E27FC236}">
                  <a16:creationId xmlns:a16="http://schemas.microsoft.com/office/drawing/2014/main" id="{FC648CB1-83CE-4452-A37D-C391A74635DC}"/>
                </a:ext>
              </a:extLst>
            </p:cNvPr>
            <p:cNvSpPr/>
            <p:nvPr userDrawn="1"/>
          </p:nvSpPr>
          <p:spPr>
            <a:xfrm>
              <a:off x="4959760" y="-9053"/>
              <a:ext cx="2175969" cy="3064477"/>
            </a:xfrm>
            <a:prstGeom prst="parallelogram">
              <a:avLst>
                <a:gd name="adj" fmla="val 91630"/>
              </a:avLst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/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27E61CE-C7D7-488C-BE20-F6D557725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402828"/>
            <a:ext cx="4983700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53A265F-3E03-4755-82A4-091C3F43F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2" y="1455501"/>
            <a:ext cx="4983700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9675CAB-533D-47CE-9E73-1783C369A1C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03092" y="3753231"/>
            <a:ext cx="4094461" cy="2509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057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381551"/>
            <a:ext cx="7813964" cy="108000"/>
          </a:xfrm>
          <a:prstGeom prst="rect">
            <a:avLst/>
          </a:prstGeom>
          <a:solidFill>
            <a:srgbClr val="C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3AD9F9-E558-3C40-8CA4-8CB2056A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75" y="638009"/>
            <a:ext cx="10793293" cy="714621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56E20E8-D27A-4746-AA61-EE4857F8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32" y="1617027"/>
            <a:ext cx="10482336" cy="57223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08494" y="2300214"/>
            <a:ext cx="10128674" cy="344932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24AC9-505B-43C6-89F5-EE94E156E716}"/>
              </a:ext>
            </a:extLst>
          </p:cNvPr>
          <p:cNvSpPr/>
          <p:nvPr userDrawn="1"/>
        </p:nvSpPr>
        <p:spPr>
          <a:xfrm>
            <a:off x="4378036" y="6301047"/>
            <a:ext cx="7813964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292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ECBE9-B1CF-CD48-A478-E6A2B59A1DC8}"/>
              </a:ext>
            </a:extLst>
          </p:cNvPr>
          <p:cNvSpPr/>
          <p:nvPr userDrawn="1"/>
        </p:nvSpPr>
        <p:spPr>
          <a:xfrm>
            <a:off x="0" y="1553277"/>
            <a:ext cx="7813964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56E20E8-D27A-4746-AA61-EE4857F8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32" y="1716779"/>
            <a:ext cx="10482336" cy="57223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08494" y="2399966"/>
            <a:ext cx="10128674" cy="344932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24AC9-505B-43C6-89F5-EE94E156E716}"/>
              </a:ext>
            </a:extLst>
          </p:cNvPr>
          <p:cNvSpPr/>
          <p:nvPr userDrawn="1"/>
        </p:nvSpPr>
        <p:spPr>
          <a:xfrm>
            <a:off x="4402975" y="6336630"/>
            <a:ext cx="7813964" cy="108000"/>
          </a:xfrm>
          <a:prstGeom prst="rect">
            <a:avLst/>
          </a:prstGeom>
          <a:solidFill>
            <a:srgbClr val="C00000"/>
          </a:solidFill>
          <a:ln>
            <a:solidFill>
              <a:srgbClr val="C5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9749DA8-7950-47B8-9ACD-A2CE57A20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740" y="809096"/>
            <a:ext cx="9733602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6208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>
            <a:extLst>
              <a:ext uri="{FF2B5EF4-FFF2-40B4-BE49-F238E27FC236}">
                <a16:creationId xmlns:a16="http://schemas.microsoft.com/office/drawing/2014/main" id="{E56E20E8-D27A-4746-AA61-EE4857F8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108" y="1658324"/>
            <a:ext cx="10096891" cy="73024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7108" y="2579214"/>
            <a:ext cx="10096891" cy="344932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6208C3-65D3-4FEA-B33F-A3EC3567F5C2}"/>
              </a:ext>
            </a:extLst>
          </p:cNvPr>
          <p:cNvSpPr/>
          <p:nvPr userDrawn="1"/>
        </p:nvSpPr>
        <p:spPr>
          <a:xfrm>
            <a:off x="0" y="1434870"/>
            <a:ext cx="10944000" cy="946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8A647C9-AABB-4788-BEB7-2DCC0FAD2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710530"/>
            <a:ext cx="10486197" cy="72434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5710B-9902-45BE-B6D9-8713EE3F233D}"/>
              </a:ext>
            </a:extLst>
          </p:cNvPr>
          <p:cNvSpPr/>
          <p:nvPr userDrawn="1"/>
        </p:nvSpPr>
        <p:spPr>
          <a:xfrm>
            <a:off x="0" y="1528597"/>
            <a:ext cx="10944000" cy="36000"/>
          </a:xfrm>
          <a:prstGeom prst="rect">
            <a:avLst/>
          </a:prstGeom>
          <a:solidFill>
            <a:srgbClr val="C50F3B"/>
          </a:solidFill>
          <a:ln>
            <a:solidFill>
              <a:srgbClr val="C5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70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i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6208C3-65D3-4FEA-B33F-A3EC3567F5C2}"/>
              </a:ext>
            </a:extLst>
          </p:cNvPr>
          <p:cNvSpPr/>
          <p:nvPr userDrawn="1"/>
        </p:nvSpPr>
        <p:spPr>
          <a:xfrm>
            <a:off x="-5793" y="0"/>
            <a:ext cx="12192000" cy="68629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56E20E8-D27A-4746-AA61-EE4857F8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84" y="1739798"/>
            <a:ext cx="10103022" cy="73024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65187" y="2688532"/>
            <a:ext cx="9468119" cy="344932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8A647C9-AABB-4788-BEB7-2DCC0FAD2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108" y="811702"/>
            <a:ext cx="10486198" cy="72434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5710B-9902-45BE-B6D9-8713EE3F233D}"/>
              </a:ext>
            </a:extLst>
          </p:cNvPr>
          <p:cNvSpPr/>
          <p:nvPr userDrawn="1"/>
        </p:nvSpPr>
        <p:spPr>
          <a:xfrm rot="16200000" flipV="1">
            <a:off x="-2920030" y="3321000"/>
            <a:ext cx="6858000" cy="216000"/>
          </a:xfrm>
          <a:prstGeom prst="rect">
            <a:avLst/>
          </a:prstGeom>
          <a:solidFill>
            <a:srgbClr val="C50F3B"/>
          </a:solidFill>
          <a:ln>
            <a:solidFill>
              <a:srgbClr val="C5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90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ition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6208C3-65D3-4FEA-B33F-A3EC3567F5C2}"/>
              </a:ext>
            </a:extLst>
          </p:cNvPr>
          <p:cNvSpPr/>
          <p:nvPr userDrawn="1"/>
        </p:nvSpPr>
        <p:spPr>
          <a:xfrm>
            <a:off x="-5793" y="0"/>
            <a:ext cx="12192000" cy="68629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56E20E8-D27A-4746-AA61-EE4857F8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596" y="1689920"/>
            <a:ext cx="10103022" cy="73024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B1D9755-C9A9-684E-B36E-C6DD7212E7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95549" y="2657723"/>
            <a:ext cx="9546069" cy="344932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5710B-9902-45BE-B6D9-8713EE3F233D}"/>
              </a:ext>
            </a:extLst>
          </p:cNvPr>
          <p:cNvSpPr/>
          <p:nvPr userDrawn="1"/>
        </p:nvSpPr>
        <p:spPr>
          <a:xfrm rot="16200000" flipV="1">
            <a:off x="-2920030" y="3321000"/>
            <a:ext cx="6858000" cy="2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B47BCDF-1293-4AB2-948A-D17520E4D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108" y="811702"/>
            <a:ext cx="10486198" cy="72434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227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44654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ou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204368"/>
            <a:ext cx="7136300" cy="7977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F4A89E-1BFF-3C43-B379-AC64E072F4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87604" y="4905375"/>
            <a:ext cx="732971" cy="1641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2">
            <a:extLst>
              <a:ext uri="{FF2B5EF4-FFF2-40B4-BE49-F238E27FC236}">
                <a16:creationId xmlns:a16="http://schemas.microsoft.com/office/drawing/2014/main" id="{BA30C720-6F06-4E9F-B37A-61A1149AF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636" t="32318" r="41034" b="32157"/>
          <a:stretch/>
        </p:blipFill>
        <p:spPr>
          <a:xfrm>
            <a:off x="6864856" y="0"/>
            <a:ext cx="4733419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126" y="1713979"/>
            <a:ext cx="7136300" cy="2410725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C50F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394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396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396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020652-FAA4-480A-A693-2E353DD5A9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70494A-618E-4C0F-A594-7CBDC59CF6FB}"/>
              </a:ext>
            </a:extLst>
          </p:cNvPr>
          <p:cNvSpPr/>
          <p:nvPr userDrawn="1"/>
        </p:nvSpPr>
        <p:spPr>
          <a:xfrm>
            <a:off x="5347252" y="2428926"/>
            <a:ext cx="6844747" cy="25245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2755D7-BF6B-4D2C-9A76-A5F99B0D3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177" y="3340043"/>
            <a:ext cx="4126344" cy="7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7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4051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7D1F22D7-29B9-4B96-B243-811D48A81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5949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22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F20C4-CE7C-6940-A265-FE4DE7D1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802" y="1218236"/>
            <a:ext cx="4523773" cy="23876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rgbClr val="C50F3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7B4570-8059-4D48-8D67-61A0EE6D5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801" y="3849077"/>
            <a:ext cx="4523773" cy="165576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DF4A89E-1BFF-3C43-B379-AC64E072F4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87604" y="4905375"/>
            <a:ext cx="732971" cy="1641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DC1B2-4EBD-A648-B928-CD5579F8EB1B}"/>
              </a:ext>
            </a:extLst>
          </p:cNvPr>
          <p:cNvSpPr/>
          <p:nvPr userDrawn="1"/>
        </p:nvSpPr>
        <p:spPr>
          <a:xfrm>
            <a:off x="6939064" y="0"/>
            <a:ext cx="525293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4BAB2-912E-AF4E-8BC3-F1179649857C}"/>
              </a:ext>
            </a:extLst>
          </p:cNvPr>
          <p:cNvSpPr/>
          <p:nvPr userDrawn="1"/>
        </p:nvSpPr>
        <p:spPr>
          <a:xfrm>
            <a:off x="6096000" y="0"/>
            <a:ext cx="782063" cy="6858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B994B37-893E-4440-9FD8-F6DFF4F9F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3912" y="6547305"/>
            <a:ext cx="564362" cy="23176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BEEADE4-2899-1543-9F60-4277011E06C1}"/>
              </a:ext>
            </a:extLst>
          </p:cNvPr>
          <p:cNvCxnSpPr/>
          <p:nvPr userDrawn="1"/>
        </p:nvCxnSpPr>
        <p:spPr>
          <a:xfrm>
            <a:off x="11722100" y="6704471"/>
            <a:ext cx="4699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8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39328" y="6560095"/>
            <a:ext cx="131982" cy="1211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97145" y="6559312"/>
            <a:ext cx="137149" cy="1194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65185" y="6560095"/>
            <a:ext cx="198703" cy="17106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035284" y="6561112"/>
            <a:ext cx="561975" cy="229870"/>
          </a:xfrm>
          <a:custGeom>
            <a:avLst/>
            <a:gdLst/>
            <a:ahLst/>
            <a:cxnLst/>
            <a:rect l="l" t="t" r="r" b="b"/>
            <a:pathLst>
              <a:path w="561975" h="229870">
                <a:moveTo>
                  <a:pt x="46380" y="206870"/>
                </a:moveTo>
                <a:lnTo>
                  <a:pt x="25158" y="206870"/>
                </a:lnTo>
                <a:lnTo>
                  <a:pt x="25158" y="214249"/>
                </a:lnTo>
                <a:lnTo>
                  <a:pt x="34366" y="214249"/>
                </a:lnTo>
                <a:lnTo>
                  <a:pt x="34366" y="222084"/>
                </a:lnTo>
                <a:lnTo>
                  <a:pt x="29311" y="222084"/>
                </a:lnTo>
                <a:lnTo>
                  <a:pt x="23698" y="222186"/>
                </a:lnTo>
                <a:lnTo>
                  <a:pt x="19646" y="218617"/>
                </a:lnTo>
                <a:lnTo>
                  <a:pt x="15163" y="215252"/>
                </a:lnTo>
                <a:lnTo>
                  <a:pt x="14592" y="208762"/>
                </a:lnTo>
                <a:lnTo>
                  <a:pt x="16167" y="203733"/>
                </a:lnTo>
                <a:lnTo>
                  <a:pt x="18186" y="198132"/>
                </a:lnTo>
                <a:lnTo>
                  <a:pt x="24701" y="195338"/>
                </a:lnTo>
                <a:lnTo>
                  <a:pt x="30327" y="195681"/>
                </a:lnTo>
                <a:lnTo>
                  <a:pt x="36169" y="195567"/>
                </a:lnTo>
                <a:lnTo>
                  <a:pt x="41109" y="199034"/>
                </a:lnTo>
                <a:lnTo>
                  <a:pt x="46278" y="201383"/>
                </a:lnTo>
                <a:lnTo>
                  <a:pt x="46278" y="191643"/>
                </a:lnTo>
                <a:lnTo>
                  <a:pt x="38214" y="189458"/>
                </a:lnTo>
                <a:lnTo>
                  <a:pt x="29883" y="188493"/>
                </a:lnTo>
                <a:lnTo>
                  <a:pt x="21590" y="189064"/>
                </a:lnTo>
                <a:lnTo>
                  <a:pt x="13589" y="191541"/>
                </a:lnTo>
                <a:lnTo>
                  <a:pt x="8648" y="194335"/>
                </a:lnTo>
                <a:lnTo>
                  <a:pt x="4267" y="199034"/>
                </a:lnTo>
                <a:lnTo>
                  <a:pt x="3594" y="204851"/>
                </a:lnTo>
                <a:lnTo>
                  <a:pt x="2806" y="210439"/>
                </a:lnTo>
                <a:lnTo>
                  <a:pt x="3251" y="216712"/>
                </a:lnTo>
                <a:lnTo>
                  <a:pt x="6959" y="220967"/>
                </a:lnTo>
                <a:lnTo>
                  <a:pt x="10896" y="226225"/>
                </a:lnTo>
                <a:lnTo>
                  <a:pt x="17513" y="228015"/>
                </a:lnTo>
                <a:lnTo>
                  <a:pt x="23583" y="229235"/>
                </a:lnTo>
                <a:lnTo>
                  <a:pt x="32791" y="229235"/>
                </a:lnTo>
                <a:lnTo>
                  <a:pt x="37401" y="228346"/>
                </a:lnTo>
                <a:lnTo>
                  <a:pt x="41897" y="227342"/>
                </a:lnTo>
                <a:lnTo>
                  <a:pt x="46380" y="226110"/>
                </a:lnTo>
                <a:lnTo>
                  <a:pt x="46380" y="206870"/>
                </a:lnTo>
                <a:close/>
              </a:path>
              <a:path w="561975" h="229870">
                <a:moveTo>
                  <a:pt x="148831" y="61861"/>
                </a:moveTo>
                <a:lnTo>
                  <a:pt x="148717" y="55486"/>
                </a:lnTo>
                <a:lnTo>
                  <a:pt x="148717" y="48996"/>
                </a:lnTo>
                <a:lnTo>
                  <a:pt x="126022" y="48996"/>
                </a:lnTo>
                <a:lnTo>
                  <a:pt x="126136" y="55372"/>
                </a:lnTo>
                <a:lnTo>
                  <a:pt x="126022" y="61760"/>
                </a:lnTo>
                <a:lnTo>
                  <a:pt x="126136" y="68249"/>
                </a:lnTo>
                <a:lnTo>
                  <a:pt x="141185" y="68249"/>
                </a:lnTo>
                <a:lnTo>
                  <a:pt x="148717" y="68351"/>
                </a:lnTo>
                <a:lnTo>
                  <a:pt x="148831" y="61861"/>
                </a:lnTo>
                <a:close/>
              </a:path>
              <a:path w="561975" h="229870">
                <a:moveTo>
                  <a:pt x="153657" y="228574"/>
                </a:moveTo>
                <a:lnTo>
                  <a:pt x="143776" y="217385"/>
                </a:lnTo>
                <a:lnTo>
                  <a:pt x="140652" y="214134"/>
                </a:lnTo>
                <a:lnTo>
                  <a:pt x="138607" y="212013"/>
                </a:lnTo>
                <a:lnTo>
                  <a:pt x="142316" y="209778"/>
                </a:lnTo>
                <a:lnTo>
                  <a:pt x="145897" y="207759"/>
                </a:lnTo>
                <a:lnTo>
                  <a:pt x="146697" y="207314"/>
                </a:lnTo>
                <a:lnTo>
                  <a:pt x="147370" y="202615"/>
                </a:lnTo>
                <a:lnTo>
                  <a:pt x="148717" y="197472"/>
                </a:lnTo>
                <a:lnTo>
                  <a:pt x="147942" y="196126"/>
                </a:lnTo>
                <a:lnTo>
                  <a:pt x="145453" y="191757"/>
                </a:lnTo>
                <a:lnTo>
                  <a:pt x="140284" y="190525"/>
                </a:lnTo>
                <a:lnTo>
                  <a:pt x="136690" y="189953"/>
                </a:lnTo>
                <a:lnTo>
                  <a:pt x="136690" y="198132"/>
                </a:lnTo>
                <a:lnTo>
                  <a:pt x="136359" y="204736"/>
                </a:lnTo>
                <a:lnTo>
                  <a:pt x="132651" y="206197"/>
                </a:lnTo>
                <a:lnTo>
                  <a:pt x="129057" y="207759"/>
                </a:lnTo>
                <a:lnTo>
                  <a:pt x="125780" y="207200"/>
                </a:lnTo>
                <a:lnTo>
                  <a:pt x="125120" y="207086"/>
                </a:lnTo>
                <a:lnTo>
                  <a:pt x="121424" y="207200"/>
                </a:lnTo>
                <a:lnTo>
                  <a:pt x="121424" y="196456"/>
                </a:lnTo>
                <a:lnTo>
                  <a:pt x="125120" y="196570"/>
                </a:lnTo>
                <a:lnTo>
                  <a:pt x="126047" y="196456"/>
                </a:lnTo>
                <a:lnTo>
                  <a:pt x="128828" y="196126"/>
                </a:lnTo>
                <a:lnTo>
                  <a:pt x="132537" y="197129"/>
                </a:lnTo>
                <a:lnTo>
                  <a:pt x="136690" y="198132"/>
                </a:lnTo>
                <a:lnTo>
                  <a:pt x="136690" y="189953"/>
                </a:lnTo>
                <a:lnTo>
                  <a:pt x="132715" y="189318"/>
                </a:lnTo>
                <a:lnTo>
                  <a:pt x="131191" y="189268"/>
                </a:lnTo>
                <a:lnTo>
                  <a:pt x="125056" y="189103"/>
                </a:lnTo>
                <a:lnTo>
                  <a:pt x="117373" y="189268"/>
                </a:lnTo>
                <a:lnTo>
                  <a:pt x="109740" y="189191"/>
                </a:lnTo>
                <a:lnTo>
                  <a:pt x="109855" y="228676"/>
                </a:lnTo>
                <a:lnTo>
                  <a:pt x="121424" y="228676"/>
                </a:lnTo>
                <a:lnTo>
                  <a:pt x="121424" y="214249"/>
                </a:lnTo>
                <a:lnTo>
                  <a:pt x="123101" y="214134"/>
                </a:lnTo>
                <a:lnTo>
                  <a:pt x="126580" y="214134"/>
                </a:lnTo>
                <a:lnTo>
                  <a:pt x="131305" y="218617"/>
                </a:lnTo>
                <a:lnTo>
                  <a:pt x="135013" y="223875"/>
                </a:lnTo>
                <a:lnTo>
                  <a:pt x="139509" y="228574"/>
                </a:lnTo>
                <a:lnTo>
                  <a:pt x="144221" y="228676"/>
                </a:lnTo>
                <a:lnTo>
                  <a:pt x="148932" y="228676"/>
                </a:lnTo>
                <a:lnTo>
                  <a:pt x="153657" y="228574"/>
                </a:lnTo>
                <a:close/>
              </a:path>
              <a:path w="561975" h="229870">
                <a:moveTo>
                  <a:pt x="256501" y="205638"/>
                </a:moveTo>
                <a:lnTo>
                  <a:pt x="253441" y="197510"/>
                </a:lnTo>
                <a:lnTo>
                  <a:pt x="250202" y="194449"/>
                </a:lnTo>
                <a:lnTo>
                  <a:pt x="247116" y="191541"/>
                </a:lnTo>
                <a:lnTo>
                  <a:pt x="245186" y="190893"/>
                </a:lnTo>
                <a:lnTo>
                  <a:pt x="245186" y="208432"/>
                </a:lnTo>
                <a:lnTo>
                  <a:pt x="244983" y="215595"/>
                </a:lnTo>
                <a:lnTo>
                  <a:pt x="239814" y="219837"/>
                </a:lnTo>
                <a:lnTo>
                  <a:pt x="234188" y="224205"/>
                </a:lnTo>
                <a:lnTo>
                  <a:pt x="224421" y="221742"/>
                </a:lnTo>
                <a:lnTo>
                  <a:pt x="222288" y="214807"/>
                </a:lnTo>
                <a:lnTo>
                  <a:pt x="220484" y="208432"/>
                </a:lnTo>
                <a:lnTo>
                  <a:pt x="221170" y="199250"/>
                </a:lnTo>
                <a:lnTo>
                  <a:pt x="228460" y="196570"/>
                </a:lnTo>
                <a:lnTo>
                  <a:pt x="233857" y="194449"/>
                </a:lnTo>
                <a:lnTo>
                  <a:pt x="240601" y="196570"/>
                </a:lnTo>
                <a:lnTo>
                  <a:pt x="242951" y="201942"/>
                </a:lnTo>
                <a:lnTo>
                  <a:pt x="245135" y="207581"/>
                </a:lnTo>
                <a:lnTo>
                  <a:pt x="245186" y="208432"/>
                </a:lnTo>
                <a:lnTo>
                  <a:pt x="245186" y="190893"/>
                </a:lnTo>
                <a:lnTo>
                  <a:pt x="240055" y="189153"/>
                </a:lnTo>
                <a:lnTo>
                  <a:pt x="232651" y="188391"/>
                </a:lnTo>
                <a:lnTo>
                  <a:pt x="225285" y="189280"/>
                </a:lnTo>
                <a:lnTo>
                  <a:pt x="218351" y="191871"/>
                </a:lnTo>
                <a:lnTo>
                  <a:pt x="211874" y="198602"/>
                </a:lnTo>
                <a:lnTo>
                  <a:pt x="209346" y="207581"/>
                </a:lnTo>
                <a:lnTo>
                  <a:pt x="210807" y="216877"/>
                </a:lnTo>
                <a:lnTo>
                  <a:pt x="216331" y="224536"/>
                </a:lnTo>
                <a:lnTo>
                  <a:pt x="220040" y="227228"/>
                </a:lnTo>
                <a:lnTo>
                  <a:pt x="224536" y="228574"/>
                </a:lnTo>
                <a:lnTo>
                  <a:pt x="229031" y="229463"/>
                </a:lnTo>
                <a:lnTo>
                  <a:pt x="237451" y="229463"/>
                </a:lnTo>
                <a:lnTo>
                  <a:pt x="242849" y="228231"/>
                </a:lnTo>
                <a:lnTo>
                  <a:pt x="248577" y="226555"/>
                </a:lnTo>
                <a:lnTo>
                  <a:pt x="250456" y="224205"/>
                </a:lnTo>
                <a:lnTo>
                  <a:pt x="252171" y="222084"/>
                </a:lnTo>
                <a:lnTo>
                  <a:pt x="256133" y="214350"/>
                </a:lnTo>
                <a:lnTo>
                  <a:pt x="256501" y="205638"/>
                </a:lnTo>
                <a:close/>
              </a:path>
              <a:path w="561975" h="229870">
                <a:moveTo>
                  <a:pt x="327533" y="68249"/>
                </a:moveTo>
                <a:lnTo>
                  <a:pt x="327317" y="61861"/>
                </a:lnTo>
                <a:lnTo>
                  <a:pt x="327418" y="55372"/>
                </a:lnTo>
                <a:lnTo>
                  <a:pt x="327418" y="48996"/>
                </a:lnTo>
                <a:lnTo>
                  <a:pt x="304507" y="48996"/>
                </a:lnTo>
                <a:lnTo>
                  <a:pt x="304507" y="61861"/>
                </a:lnTo>
                <a:lnTo>
                  <a:pt x="304622" y="68249"/>
                </a:lnTo>
                <a:lnTo>
                  <a:pt x="312254" y="68249"/>
                </a:lnTo>
                <a:lnTo>
                  <a:pt x="319900" y="68465"/>
                </a:lnTo>
                <a:lnTo>
                  <a:pt x="327533" y="68249"/>
                </a:lnTo>
                <a:close/>
              </a:path>
              <a:path w="561975" h="229870">
                <a:moveTo>
                  <a:pt x="358432" y="217601"/>
                </a:moveTo>
                <a:lnTo>
                  <a:pt x="358317" y="213690"/>
                </a:lnTo>
                <a:lnTo>
                  <a:pt x="358317" y="189191"/>
                </a:lnTo>
                <a:lnTo>
                  <a:pt x="346519" y="189191"/>
                </a:lnTo>
                <a:lnTo>
                  <a:pt x="346405" y="197358"/>
                </a:lnTo>
                <a:lnTo>
                  <a:pt x="346633" y="205524"/>
                </a:lnTo>
                <a:lnTo>
                  <a:pt x="346519" y="216598"/>
                </a:lnTo>
                <a:lnTo>
                  <a:pt x="345503" y="220294"/>
                </a:lnTo>
                <a:lnTo>
                  <a:pt x="342366" y="221297"/>
                </a:lnTo>
                <a:lnTo>
                  <a:pt x="339102" y="222186"/>
                </a:lnTo>
                <a:lnTo>
                  <a:pt x="335292" y="222300"/>
                </a:lnTo>
                <a:lnTo>
                  <a:pt x="332371" y="220510"/>
                </a:lnTo>
                <a:lnTo>
                  <a:pt x="329780" y="218833"/>
                </a:lnTo>
                <a:lnTo>
                  <a:pt x="329450" y="215480"/>
                </a:lnTo>
                <a:lnTo>
                  <a:pt x="329450" y="204851"/>
                </a:lnTo>
                <a:lnTo>
                  <a:pt x="329552" y="197015"/>
                </a:lnTo>
                <a:lnTo>
                  <a:pt x="329450" y="189191"/>
                </a:lnTo>
                <a:lnTo>
                  <a:pt x="317881" y="189191"/>
                </a:lnTo>
                <a:lnTo>
                  <a:pt x="317881" y="205638"/>
                </a:lnTo>
                <a:lnTo>
                  <a:pt x="317652" y="213804"/>
                </a:lnTo>
                <a:lnTo>
                  <a:pt x="317652" y="217601"/>
                </a:lnTo>
                <a:lnTo>
                  <a:pt x="318325" y="221856"/>
                </a:lnTo>
                <a:lnTo>
                  <a:pt x="321475" y="224536"/>
                </a:lnTo>
                <a:lnTo>
                  <a:pt x="325285" y="227672"/>
                </a:lnTo>
                <a:lnTo>
                  <a:pt x="330123" y="229019"/>
                </a:lnTo>
                <a:lnTo>
                  <a:pt x="334949" y="229463"/>
                </a:lnTo>
                <a:lnTo>
                  <a:pt x="343369" y="229463"/>
                </a:lnTo>
                <a:lnTo>
                  <a:pt x="347192" y="228015"/>
                </a:lnTo>
                <a:lnTo>
                  <a:pt x="351459" y="227558"/>
                </a:lnTo>
                <a:lnTo>
                  <a:pt x="354495" y="224650"/>
                </a:lnTo>
                <a:lnTo>
                  <a:pt x="357187" y="221627"/>
                </a:lnTo>
                <a:lnTo>
                  <a:pt x="358432" y="217601"/>
                </a:lnTo>
                <a:close/>
              </a:path>
              <a:path w="561975" h="229870">
                <a:moveTo>
                  <a:pt x="460641" y="197573"/>
                </a:moveTo>
                <a:lnTo>
                  <a:pt x="459727" y="196011"/>
                </a:lnTo>
                <a:lnTo>
                  <a:pt x="457390" y="191985"/>
                </a:lnTo>
                <a:lnTo>
                  <a:pt x="452107" y="190754"/>
                </a:lnTo>
                <a:lnTo>
                  <a:pt x="449745" y="190322"/>
                </a:lnTo>
                <a:lnTo>
                  <a:pt x="449745" y="200266"/>
                </a:lnTo>
                <a:lnTo>
                  <a:pt x="448398" y="206527"/>
                </a:lnTo>
                <a:lnTo>
                  <a:pt x="444360" y="207530"/>
                </a:lnTo>
                <a:lnTo>
                  <a:pt x="440982" y="208432"/>
                </a:lnTo>
                <a:lnTo>
                  <a:pt x="438658" y="208203"/>
                </a:lnTo>
                <a:lnTo>
                  <a:pt x="437502" y="208089"/>
                </a:lnTo>
                <a:lnTo>
                  <a:pt x="434136" y="208203"/>
                </a:lnTo>
                <a:lnTo>
                  <a:pt x="434251" y="196570"/>
                </a:lnTo>
                <a:lnTo>
                  <a:pt x="438061" y="196799"/>
                </a:lnTo>
                <a:lnTo>
                  <a:pt x="439343" y="196570"/>
                </a:lnTo>
                <a:lnTo>
                  <a:pt x="442556" y="196011"/>
                </a:lnTo>
                <a:lnTo>
                  <a:pt x="446036" y="198031"/>
                </a:lnTo>
                <a:lnTo>
                  <a:pt x="449745" y="200266"/>
                </a:lnTo>
                <a:lnTo>
                  <a:pt x="449745" y="190322"/>
                </a:lnTo>
                <a:lnTo>
                  <a:pt x="444830" y="189407"/>
                </a:lnTo>
                <a:lnTo>
                  <a:pt x="442379" y="189318"/>
                </a:lnTo>
                <a:lnTo>
                  <a:pt x="437400" y="189141"/>
                </a:lnTo>
                <a:lnTo>
                  <a:pt x="429907" y="189318"/>
                </a:lnTo>
                <a:lnTo>
                  <a:pt x="422452" y="189293"/>
                </a:lnTo>
                <a:lnTo>
                  <a:pt x="422440" y="215696"/>
                </a:lnTo>
                <a:lnTo>
                  <a:pt x="422567" y="228676"/>
                </a:lnTo>
                <a:lnTo>
                  <a:pt x="434251" y="228676"/>
                </a:lnTo>
                <a:lnTo>
                  <a:pt x="434136" y="216154"/>
                </a:lnTo>
                <a:lnTo>
                  <a:pt x="440194" y="215696"/>
                </a:lnTo>
                <a:lnTo>
                  <a:pt x="446824" y="216712"/>
                </a:lnTo>
                <a:lnTo>
                  <a:pt x="448627" y="215696"/>
                </a:lnTo>
                <a:lnTo>
                  <a:pt x="452437" y="213575"/>
                </a:lnTo>
                <a:lnTo>
                  <a:pt x="456603" y="211670"/>
                </a:lnTo>
                <a:lnTo>
                  <a:pt x="459003" y="208432"/>
                </a:lnTo>
                <a:lnTo>
                  <a:pt x="459740" y="207429"/>
                </a:lnTo>
                <a:lnTo>
                  <a:pt x="460082" y="202831"/>
                </a:lnTo>
                <a:lnTo>
                  <a:pt x="460641" y="197573"/>
                </a:lnTo>
                <a:close/>
              </a:path>
              <a:path w="561975" h="229870">
                <a:moveTo>
                  <a:pt x="469938" y="143649"/>
                </a:moveTo>
                <a:lnTo>
                  <a:pt x="0" y="143649"/>
                </a:lnTo>
                <a:lnTo>
                  <a:pt x="0" y="149987"/>
                </a:lnTo>
                <a:lnTo>
                  <a:pt x="0" y="163931"/>
                </a:lnTo>
                <a:lnTo>
                  <a:pt x="0" y="170268"/>
                </a:lnTo>
                <a:lnTo>
                  <a:pt x="461683" y="170268"/>
                </a:lnTo>
                <a:lnTo>
                  <a:pt x="461683" y="163931"/>
                </a:lnTo>
                <a:lnTo>
                  <a:pt x="465861" y="163931"/>
                </a:lnTo>
                <a:lnTo>
                  <a:pt x="465861" y="149987"/>
                </a:lnTo>
                <a:lnTo>
                  <a:pt x="469938" y="149987"/>
                </a:lnTo>
                <a:lnTo>
                  <a:pt x="469938" y="143649"/>
                </a:lnTo>
                <a:close/>
              </a:path>
              <a:path w="561975" h="229870">
                <a:moveTo>
                  <a:pt x="561848" y="84912"/>
                </a:moveTo>
                <a:lnTo>
                  <a:pt x="527024" y="0"/>
                </a:lnTo>
                <a:lnTo>
                  <a:pt x="498716" y="0"/>
                </a:lnTo>
                <a:lnTo>
                  <a:pt x="532193" y="84912"/>
                </a:lnTo>
                <a:lnTo>
                  <a:pt x="498716" y="169938"/>
                </a:lnTo>
                <a:lnTo>
                  <a:pt x="527024" y="169837"/>
                </a:lnTo>
                <a:lnTo>
                  <a:pt x="561848" y="84912"/>
                </a:lnTo>
                <a:close/>
              </a:path>
            </a:pathLst>
          </a:custGeom>
          <a:solidFill>
            <a:srgbClr val="5A67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723369" y="6717030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900" y="0"/>
                </a:lnTo>
              </a:path>
            </a:pathLst>
          </a:custGeom>
          <a:ln w="28575">
            <a:solidFill>
              <a:srgbClr val="5C64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1309" y="238709"/>
            <a:ext cx="28968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0811" y="2514600"/>
            <a:ext cx="11424920" cy="3863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00916" y="6557436"/>
            <a:ext cx="173990" cy="125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767070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‹N°›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D6265E-FF99-0F46-A35B-6D43F957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8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A4803C-1AC9-7743-9B36-5FD901C2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7E76989-6EFE-4FC3-B660-1FD25CA3DF2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033912" y="6559556"/>
            <a:ext cx="564363" cy="23176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116ABF5-E91A-440A-A2EB-D98EF0D9B9E1}"/>
              </a:ext>
            </a:extLst>
          </p:cNvPr>
          <p:cNvCxnSpPr/>
          <p:nvPr userDrawn="1"/>
        </p:nvCxnSpPr>
        <p:spPr>
          <a:xfrm>
            <a:off x="11722100" y="6716722"/>
            <a:ext cx="469900" cy="0"/>
          </a:xfrm>
          <a:prstGeom prst="line">
            <a:avLst/>
          </a:prstGeom>
          <a:ln w="28575">
            <a:solidFill>
              <a:srgbClr val="5C65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AFE4DFB-EAA5-4C9B-AE81-AD1B6E7F4BB3}"/>
              </a:ext>
            </a:extLst>
          </p:cNvPr>
          <p:cNvSpPr txBox="1"/>
          <p:nvPr userDrawn="1"/>
        </p:nvSpPr>
        <p:spPr>
          <a:xfrm>
            <a:off x="11845925" y="6516667"/>
            <a:ext cx="4699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3C6109-A0B4-4A85-B80E-79F94FF66E52}" type="slidenum">
              <a:rPr lang="fr-FR" sz="700" smtClean="0">
                <a:solidFill>
                  <a:schemeClr val="bg2">
                    <a:lumMod val="50000"/>
                  </a:schemeClr>
                </a:solidFill>
              </a:rPr>
              <a:t>‹N°›</a:t>
            </a:fld>
            <a:endParaRPr lang="fr-FR" sz="7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9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50F3B"/>
          </a:solidFill>
          <a:latin typeface="+mj-lt"/>
          <a:ea typeface="+mj-ea"/>
          <a:cs typeface="+mj-cs"/>
        </a:defRPr>
      </a:lvl1pPr>
    </p:titleStyle>
    <p:bodyStyle>
      <a:lvl1pPr marL="134938" indent="-134938" algn="l" defTabSz="914400" rtl="0" eaLnBrk="1" latinLnBrk="0" hangingPunct="1">
        <a:lnSpc>
          <a:spcPct val="90000"/>
        </a:lnSpc>
        <a:spcBef>
          <a:spcPts val="1000"/>
        </a:spcBef>
        <a:buClr>
          <a:srgbClr val="C50F3B"/>
        </a:buClr>
        <a:buFont typeface="Wingdings" pitchFamily="2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50F3B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50F3B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50F3B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50F3B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sv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4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jpg"/><Relationship Id="rId21" Type="http://schemas.openxmlformats.org/officeDocument/2006/relationships/image" Target="../media/image40.jpe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17" Type="http://schemas.openxmlformats.org/officeDocument/2006/relationships/image" Target="../media/image36.png"/><Relationship Id="rId25" Type="http://schemas.openxmlformats.org/officeDocument/2006/relationships/image" Target="../media/image44.jfif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jf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24" Type="http://schemas.openxmlformats.org/officeDocument/2006/relationships/image" Target="../media/image43.jpeg"/><Relationship Id="rId32" Type="http://schemas.openxmlformats.org/officeDocument/2006/relationships/image" Target="../media/image51.png"/><Relationship Id="rId5" Type="http://schemas.openxmlformats.org/officeDocument/2006/relationships/image" Target="../media/image24.jp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jpeg"/><Relationship Id="rId10" Type="http://schemas.openxmlformats.org/officeDocument/2006/relationships/image" Target="../media/image29.jpg"/><Relationship Id="rId19" Type="http://schemas.openxmlformats.org/officeDocument/2006/relationships/image" Target="../media/image38.png"/><Relationship Id="rId31" Type="http://schemas.openxmlformats.org/officeDocument/2006/relationships/image" Target="../media/image50.jpe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60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9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7" Type="http://schemas.openxmlformats.org/officeDocument/2006/relationships/image" Target="../media/image173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g"/><Relationship Id="rId4" Type="http://schemas.openxmlformats.org/officeDocument/2006/relationships/image" Target="../media/image1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" Type="http://schemas.openxmlformats.org/officeDocument/2006/relationships/image" Target="../media/image176.jpg"/><Relationship Id="rId21" Type="http://schemas.openxmlformats.org/officeDocument/2006/relationships/image" Target="../media/image191.png"/><Relationship Id="rId7" Type="http://schemas.openxmlformats.org/officeDocument/2006/relationships/image" Target="../media/image24.jpg"/><Relationship Id="rId12" Type="http://schemas.openxmlformats.org/officeDocument/2006/relationships/image" Target="../media/image182.png"/><Relationship Id="rId17" Type="http://schemas.openxmlformats.org/officeDocument/2006/relationships/image" Target="../media/image187.jpg"/><Relationship Id="rId2" Type="http://schemas.openxmlformats.org/officeDocument/2006/relationships/image" Target="../media/image175.png"/><Relationship Id="rId16" Type="http://schemas.openxmlformats.org/officeDocument/2006/relationships/image" Target="../media/image186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181.png"/><Relationship Id="rId5" Type="http://schemas.openxmlformats.org/officeDocument/2006/relationships/image" Target="../media/image178.jpg"/><Relationship Id="rId15" Type="http://schemas.openxmlformats.org/officeDocument/2006/relationships/image" Target="../media/image185.jpg"/><Relationship Id="rId10" Type="http://schemas.openxmlformats.org/officeDocument/2006/relationships/image" Target="../media/image180.png"/><Relationship Id="rId19" Type="http://schemas.openxmlformats.org/officeDocument/2006/relationships/image" Target="../media/image189.jpg"/><Relationship Id="rId4" Type="http://schemas.openxmlformats.org/officeDocument/2006/relationships/image" Target="../media/image177.png"/><Relationship Id="rId9" Type="http://schemas.openxmlformats.org/officeDocument/2006/relationships/image" Target="../media/image179.jpg"/><Relationship Id="rId14" Type="http://schemas.openxmlformats.org/officeDocument/2006/relationships/image" Target="../media/image1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196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195.jpg"/><Relationship Id="rId2" Type="http://schemas.openxmlformats.org/officeDocument/2006/relationships/image" Target="../media/image21.jp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194.jpg"/><Relationship Id="rId5" Type="http://schemas.openxmlformats.org/officeDocument/2006/relationships/image" Target="../media/image24.jpg"/><Relationship Id="rId15" Type="http://schemas.openxmlformats.org/officeDocument/2006/relationships/image" Target="../media/image198.jpg"/><Relationship Id="rId10" Type="http://schemas.openxmlformats.org/officeDocument/2006/relationships/image" Target="../media/image193.png"/><Relationship Id="rId4" Type="http://schemas.openxmlformats.org/officeDocument/2006/relationships/image" Target="../media/image23.jpg"/><Relationship Id="rId9" Type="http://schemas.openxmlformats.org/officeDocument/2006/relationships/image" Target="../media/image192.png"/><Relationship Id="rId14" Type="http://schemas.openxmlformats.org/officeDocument/2006/relationships/image" Target="../media/image19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microsoft.com/office/2007/relationships/hdphoto" Target="../media/hdphoto2.wdp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microsoft.com/office/2007/relationships/hdphoto" Target="../media/hdphoto1.wdp"/><Relationship Id="rId5" Type="http://schemas.openxmlformats.org/officeDocument/2006/relationships/image" Target="../media/image55.jp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sv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sv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svg"/><Relationship Id="rId4" Type="http://schemas.openxmlformats.org/officeDocument/2006/relationships/image" Target="../media/image218.svg"/><Relationship Id="rId9" Type="http://schemas.openxmlformats.org/officeDocument/2006/relationships/image" Target="../media/image2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.png"/><Relationship Id="rId7" Type="http://schemas.openxmlformats.org/officeDocument/2006/relationships/image" Target="../media/image2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g"/><Relationship Id="rId5" Type="http://schemas.openxmlformats.org/officeDocument/2006/relationships/image" Target="../media/image227.png"/><Relationship Id="rId10" Type="http://schemas.openxmlformats.org/officeDocument/2006/relationships/image" Target="../media/image232.svg"/><Relationship Id="rId4" Type="http://schemas.openxmlformats.org/officeDocument/2006/relationships/image" Target="../media/image3.png"/><Relationship Id="rId9" Type="http://schemas.openxmlformats.org/officeDocument/2006/relationships/image" Target="../media/image2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svg"/><Relationship Id="rId5" Type="http://schemas.openxmlformats.org/officeDocument/2006/relationships/image" Target="../media/image236.png"/><Relationship Id="rId4" Type="http://schemas.openxmlformats.org/officeDocument/2006/relationships/image" Target="../media/image23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mailto:neil.wilkinson@cmr-group.com" TargetMode="External"/><Relationship Id="rId3" Type="http://schemas.openxmlformats.org/officeDocument/2006/relationships/image" Target="../media/image239.jpeg"/><Relationship Id="rId7" Type="http://schemas.openxmlformats.org/officeDocument/2006/relationships/hyperlink" Target="mailto:davy.theophile@cmr-group.com" TargetMode="External"/><Relationship Id="rId12" Type="http://schemas.openxmlformats.org/officeDocument/2006/relationships/hyperlink" Target="mailto:Yan.sultan@cmr-group.com" TargetMode="External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11" Type="http://schemas.openxmlformats.org/officeDocument/2006/relationships/hyperlink" Target="mailto:John.okoro@cmr-group.com" TargetMode="External"/><Relationship Id="rId5" Type="http://schemas.openxmlformats.org/officeDocument/2006/relationships/image" Target="../media/image241.jpg"/><Relationship Id="rId10" Type="http://schemas.openxmlformats.org/officeDocument/2006/relationships/image" Target="../media/image243.png"/><Relationship Id="rId4" Type="http://schemas.openxmlformats.org/officeDocument/2006/relationships/image" Target="../media/image240.jpg"/><Relationship Id="rId9" Type="http://schemas.openxmlformats.org/officeDocument/2006/relationships/hyperlink" Target="mailto:joseph.alemberg@cmr-group.com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8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différent, même, capture d’écran&#10;&#10;Description générée automatiquement">
            <a:extLst>
              <a:ext uri="{FF2B5EF4-FFF2-40B4-BE49-F238E27FC236}">
                <a16:creationId xmlns:a16="http://schemas.microsoft.com/office/drawing/2014/main" id="{07AABBC6-D3BD-4722-BB15-0FE74F44A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2406"/>
            <a:ext cx="12185583" cy="6853187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1939016" y="6570136"/>
            <a:ext cx="4953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1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91950" y="6387490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888888"/>
                </a:solidFill>
                <a:latin typeface="Arial MT"/>
                <a:cs typeface="Arial MT"/>
              </a:rPr>
              <a:t>1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2428" y="6361277"/>
            <a:ext cx="138557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600" spc="-5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202</a:t>
            </a:r>
            <a:r>
              <a:rPr lang="fr-FR" sz="16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47715" y="2429255"/>
            <a:ext cx="6844665" cy="2524125"/>
            <a:chOff x="5347715" y="2429255"/>
            <a:chExt cx="6844665" cy="2524125"/>
          </a:xfrm>
        </p:grpSpPr>
        <p:sp>
          <p:nvSpPr>
            <p:cNvPr id="7" name="object 7"/>
            <p:cNvSpPr/>
            <p:nvPr/>
          </p:nvSpPr>
          <p:spPr>
            <a:xfrm>
              <a:off x="5347715" y="2429255"/>
              <a:ext cx="6844665" cy="2524125"/>
            </a:xfrm>
            <a:custGeom>
              <a:avLst/>
              <a:gdLst/>
              <a:ahLst/>
              <a:cxnLst/>
              <a:rect l="l" t="t" r="r" b="b"/>
              <a:pathLst>
                <a:path w="6844665" h="2524125">
                  <a:moveTo>
                    <a:pt x="6844284" y="0"/>
                  </a:moveTo>
                  <a:lnTo>
                    <a:pt x="0" y="0"/>
                  </a:lnTo>
                  <a:lnTo>
                    <a:pt x="0" y="2523744"/>
                  </a:lnTo>
                  <a:lnTo>
                    <a:pt x="6844284" y="2523744"/>
                  </a:lnTo>
                  <a:lnTo>
                    <a:pt x="6844284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67855" y="3340608"/>
              <a:ext cx="4126992" cy="7010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47715" y="3340608"/>
              <a:ext cx="91440" cy="701040"/>
            </a:xfrm>
            <a:custGeom>
              <a:avLst/>
              <a:gdLst/>
              <a:ahLst/>
              <a:cxnLst/>
              <a:rect l="l" t="t" r="r" b="b"/>
              <a:pathLst>
                <a:path w="91439" h="701039">
                  <a:moveTo>
                    <a:pt x="91439" y="0"/>
                  </a:moveTo>
                  <a:lnTo>
                    <a:pt x="0" y="0"/>
                  </a:lnTo>
                  <a:lnTo>
                    <a:pt x="0" y="701039"/>
                  </a:lnTo>
                  <a:lnTo>
                    <a:pt x="91439" y="701039"/>
                  </a:lnTo>
                  <a:lnTo>
                    <a:pt x="91439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15F1D53D-C12F-460D-9986-6BB1B61E8E10}"/>
              </a:ext>
            </a:extLst>
          </p:cNvPr>
          <p:cNvGrpSpPr/>
          <p:nvPr/>
        </p:nvGrpSpPr>
        <p:grpSpPr>
          <a:xfrm>
            <a:off x="414816" y="2361040"/>
            <a:ext cx="11396184" cy="4269762"/>
            <a:chOff x="414816" y="2361040"/>
            <a:chExt cx="11396184" cy="40119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D71386-4971-4616-BDB9-C71BED6C2F82}"/>
                </a:ext>
              </a:extLst>
            </p:cNvPr>
            <p:cNvSpPr>
              <a:spLocks/>
            </p:cNvSpPr>
            <p:nvPr/>
          </p:nvSpPr>
          <p:spPr>
            <a:xfrm>
              <a:off x="414816" y="2368458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2E2DB8-4F7F-4475-81D8-BFBE253098A2}"/>
                </a:ext>
              </a:extLst>
            </p:cNvPr>
            <p:cNvSpPr>
              <a:spLocks/>
            </p:cNvSpPr>
            <p:nvPr/>
          </p:nvSpPr>
          <p:spPr>
            <a:xfrm>
              <a:off x="2310278" y="2368458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9773C0-FEF1-4BCA-8352-9A30582FCBFB}"/>
                </a:ext>
              </a:extLst>
            </p:cNvPr>
            <p:cNvSpPr>
              <a:spLocks/>
            </p:cNvSpPr>
            <p:nvPr/>
          </p:nvSpPr>
          <p:spPr>
            <a:xfrm>
              <a:off x="4216963" y="2368457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563C1F-8CE1-4388-A136-788C773CB2B7}"/>
                </a:ext>
              </a:extLst>
            </p:cNvPr>
            <p:cNvSpPr>
              <a:spLocks/>
            </p:cNvSpPr>
            <p:nvPr/>
          </p:nvSpPr>
          <p:spPr>
            <a:xfrm>
              <a:off x="6119418" y="2368457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8E53A69-EB31-4FE1-93AD-AA12B03F722C}"/>
                </a:ext>
              </a:extLst>
            </p:cNvPr>
            <p:cNvSpPr>
              <a:spLocks/>
            </p:cNvSpPr>
            <p:nvPr/>
          </p:nvSpPr>
          <p:spPr>
            <a:xfrm>
              <a:off x="8016384" y="2361040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44B6418-E57F-4AB9-9D81-1C2CA4F69F1E}"/>
                </a:ext>
              </a:extLst>
            </p:cNvPr>
            <p:cNvSpPr>
              <a:spLocks/>
            </p:cNvSpPr>
            <p:nvPr/>
          </p:nvSpPr>
          <p:spPr>
            <a:xfrm>
              <a:off x="9913692" y="2368456"/>
              <a:ext cx="1897308" cy="40045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0" rtlCol="0" anchor="ctr">
              <a:norm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72211" y="230886"/>
            <a:ext cx="982613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b="0" dirty="0">
                <a:latin typeface="Arial MT"/>
                <a:cs typeface="Arial MT"/>
              </a:rPr>
              <a:t>Examples</a:t>
            </a:r>
            <a:r>
              <a:rPr lang="en-US" sz="4000" b="0" spc="-25" dirty="0">
                <a:latin typeface="Arial MT"/>
                <a:cs typeface="Arial MT"/>
              </a:rPr>
              <a:t> </a:t>
            </a:r>
            <a:r>
              <a:rPr lang="en-US" sz="4000" b="0" dirty="0">
                <a:latin typeface="Arial MT"/>
                <a:cs typeface="Arial MT"/>
              </a:rPr>
              <a:t>of </a:t>
            </a:r>
            <a:r>
              <a:rPr lang="en-US" sz="4000" b="0" spc="-5" dirty="0">
                <a:latin typeface="Arial MT"/>
                <a:cs typeface="Arial MT"/>
              </a:rPr>
              <a:t>projects</a:t>
            </a:r>
            <a:r>
              <a:rPr lang="en-US" sz="4000" b="0" dirty="0">
                <a:latin typeface="Arial MT"/>
                <a:cs typeface="Arial MT"/>
              </a:rPr>
              <a:t> </a:t>
            </a:r>
            <a:r>
              <a:rPr lang="en-US" sz="4000" b="0" spc="-5" dirty="0">
                <a:latin typeface="Arial MT"/>
                <a:cs typeface="Arial MT"/>
              </a:rPr>
              <a:t>carried</a:t>
            </a:r>
            <a:r>
              <a:rPr lang="en-US" sz="4000" b="0" spc="-15" dirty="0">
                <a:latin typeface="Arial MT"/>
                <a:cs typeface="Arial MT"/>
              </a:rPr>
              <a:t> </a:t>
            </a:r>
            <a:r>
              <a:rPr lang="en-US" sz="4000" b="0" dirty="0">
                <a:latin typeface="Arial MT"/>
                <a:cs typeface="Arial MT"/>
              </a:rPr>
              <a:t>out </a:t>
            </a:r>
            <a:r>
              <a:rPr lang="en-US" sz="4000" b="0" spc="-5" dirty="0">
                <a:latin typeface="Arial MT"/>
                <a:cs typeface="Arial MT"/>
              </a:rPr>
              <a:t>by</a:t>
            </a:r>
            <a:r>
              <a:rPr lang="en-US" sz="4000" b="0" dirty="0">
                <a:latin typeface="Arial MT"/>
                <a:cs typeface="Arial MT"/>
              </a:rPr>
              <a:t> </a:t>
            </a:r>
            <a:r>
              <a:rPr lang="en-US" sz="4000" b="0" spc="-5" dirty="0">
                <a:latin typeface="Arial MT"/>
                <a:cs typeface="Arial MT"/>
              </a:rPr>
              <a:t>CMR</a:t>
            </a:r>
            <a:endParaRPr sz="4000" dirty="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5184" y="6107626"/>
            <a:ext cx="640080" cy="4251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3281" y="6103929"/>
            <a:ext cx="637031" cy="42519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0247" y="6103930"/>
            <a:ext cx="637031" cy="42519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5097" y="6102649"/>
            <a:ext cx="633983" cy="42519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77970" y="6102649"/>
            <a:ext cx="608076" cy="425195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568451" y="941832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60796" y="1537440"/>
            <a:ext cx="1641348" cy="16398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59889" y="1541128"/>
            <a:ext cx="1638300" cy="16398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29195" y="1521169"/>
            <a:ext cx="1636776" cy="163677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58104" y="1521169"/>
            <a:ext cx="1679447" cy="16383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91740" y="1493435"/>
            <a:ext cx="1752600" cy="1636776"/>
          </a:xfrm>
          <a:prstGeom prst="rect">
            <a:avLst/>
          </a:prstGeom>
        </p:spPr>
      </p:pic>
      <p:pic>
        <p:nvPicPr>
          <p:cNvPr id="6" name="Image 5" descr="Une image contenant intérieur, magasin, plusieurs, vente&#10;&#10;Description générée automatiquement">
            <a:extLst>
              <a:ext uri="{FF2B5EF4-FFF2-40B4-BE49-F238E27FC236}">
                <a16:creationId xmlns:a16="http://schemas.microsoft.com/office/drawing/2014/main" id="{BD8F2648-8A5A-44C5-A9B4-05E6E329FE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7" y="1537440"/>
            <a:ext cx="1697352" cy="1592771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22D51A-BD81-4682-A48A-CDF4080157D6}"/>
              </a:ext>
            </a:extLst>
          </p:cNvPr>
          <p:cNvSpPr/>
          <p:nvPr/>
        </p:nvSpPr>
        <p:spPr>
          <a:xfrm>
            <a:off x="2535722" y="5525985"/>
            <a:ext cx="1419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Lagos, </a:t>
            </a:r>
          </a:p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D58FE5-18BD-462F-8EBE-1ECB3914636F}"/>
              </a:ext>
            </a:extLst>
          </p:cNvPr>
          <p:cNvSpPr/>
          <p:nvPr/>
        </p:nvSpPr>
        <p:spPr>
          <a:xfrm>
            <a:off x="4507100" y="5491937"/>
            <a:ext cx="1344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Cherbourg, France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DDB49D-C691-4A0D-B950-B35D092AC0C4}"/>
              </a:ext>
            </a:extLst>
          </p:cNvPr>
          <p:cNvSpPr/>
          <p:nvPr/>
        </p:nvSpPr>
        <p:spPr>
          <a:xfrm>
            <a:off x="6084079" y="5491937"/>
            <a:ext cx="1953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plants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D75FD-486B-4A49-9FAE-6D800EC91135}"/>
              </a:ext>
            </a:extLst>
          </p:cNvPr>
          <p:cNvSpPr/>
          <p:nvPr/>
        </p:nvSpPr>
        <p:spPr>
          <a:xfrm>
            <a:off x="8316637" y="5557298"/>
            <a:ext cx="1334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Kaloum,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036002-C83F-47CF-9F30-C0A3726059A5}"/>
              </a:ext>
            </a:extLst>
          </p:cNvPr>
          <p:cNvSpPr/>
          <p:nvPr/>
        </p:nvSpPr>
        <p:spPr>
          <a:xfrm>
            <a:off x="10545217" y="5760370"/>
            <a:ext cx="673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84A4D-A306-47BF-8179-56DA903A9DC7}"/>
              </a:ext>
            </a:extLst>
          </p:cNvPr>
          <p:cNvSpPr/>
          <p:nvPr/>
        </p:nvSpPr>
        <p:spPr>
          <a:xfrm>
            <a:off x="454305" y="3224291"/>
            <a:ext cx="183504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 MT"/>
              </a:rPr>
              <a:t>RAIL</a:t>
            </a:r>
          </a:p>
          <a:p>
            <a:endParaRPr lang="fr-FR" sz="1600" dirty="0"/>
          </a:p>
          <a:p>
            <a:pPr algn="ctr"/>
            <a:endParaRPr lang="en-US" sz="1400" spc="-5" dirty="0">
              <a:latin typeface="Arial MT"/>
            </a:endParaRPr>
          </a:p>
          <a:p>
            <a:pPr algn="ctr"/>
            <a:r>
              <a:rPr lang="en-US" sz="1400" spc="-5" dirty="0">
                <a:latin typeface="Arial MT"/>
              </a:rPr>
              <a:t>Assembly, cabling, integration and tests on the contactor box for the </a:t>
            </a:r>
            <a:r>
              <a:rPr lang="en-US" sz="1400" spc="-5" dirty="0" err="1">
                <a:latin typeface="Arial MT"/>
              </a:rPr>
              <a:t>Neoval</a:t>
            </a:r>
            <a:r>
              <a:rPr lang="en-US" sz="1400" spc="-5" dirty="0">
                <a:latin typeface="Arial MT"/>
              </a:rPr>
              <a:t> metro for Siemens.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rapeau Allemagne Allemand">
            <a:extLst>
              <a:ext uri="{FF2B5EF4-FFF2-40B4-BE49-F238E27FC236}">
                <a16:creationId xmlns:a16="http://schemas.microsoft.com/office/drawing/2014/main" id="{86D3B982-DAE0-4AB6-B6E3-FD43A0A6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67" y="5943070"/>
            <a:ext cx="664251" cy="7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80C373F-5420-4A70-A3B8-EF0E7A9ED4B3}"/>
              </a:ext>
            </a:extLst>
          </p:cNvPr>
          <p:cNvSpPr/>
          <p:nvPr/>
        </p:nvSpPr>
        <p:spPr>
          <a:xfrm>
            <a:off x="562041" y="5521042"/>
            <a:ext cx="1606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Frankfurt, Germany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5C901F-E6AF-4CAA-9A94-96A2FC094955}"/>
              </a:ext>
            </a:extLst>
          </p:cNvPr>
          <p:cNvSpPr/>
          <p:nvPr/>
        </p:nvSpPr>
        <p:spPr>
          <a:xfrm>
            <a:off x="2423339" y="3212876"/>
            <a:ext cx="17279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 MT"/>
              </a:rPr>
              <a:t>SOLAR</a:t>
            </a:r>
          </a:p>
          <a:p>
            <a:endParaRPr lang="fr-FR" dirty="0"/>
          </a:p>
          <a:p>
            <a:pPr algn="ctr"/>
            <a:r>
              <a:rPr lang="en-US" sz="1400" spc="-5" dirty="0">
                <a:latin typeface="Arial MT"/>
              </a:rPr>
              <a:t>PV system (700kWp)  hybridized to existing Diesel  generator (4MVA) - from the  design to the installation for  Century21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B64FA1-03C0-4C8C-B1FA-D21D2BD13774}"/>
              </a:ext>
            </a:extLst>
          </p:cNvPr>
          <p:cNvSpPr/>
          <p:nvPr/>
        </p:nvSpPr>
        <p:spPr>
          <a:xfrm>
            <a:off x="4343055" y="2973214"/>
            <a:ext cx="167267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pPr algn="ctr"/>
            <a:r>
              <a:rPr lang="fr-FR" b="1" dirty="0">
                <a:latin typeface="Arial MT"/>
              </a:rPr>
              <a:t>HYDRO</a:t>
            </a:r>
          </a:p>
          <a:p>
            <a:endParaRPr lang="fr-FR" dirty="0"/>
          </a:p>
          <a:p>
            <a:pPr algn="ctr"/>
            <a:r>
              <a:rPr lang="en-US" sz="1400" spc="-5" dirty="0">
                <a:latin typeface="Arial MT"/>
              </a:rPr>
              <a:t>For the ENAG company,  design and commissioning  of water turbine control  systems.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73A2A4-DC1E-4223-A467-D3B0DD96A78B}"/>
              </a:ext>
            </a:extLst>
          </p:cNvPr>
          <p:cNvSpPr/>
          <p:nvPr/>
        </p:nvSpPr>
        <p:spPr>
          <a:xfrm>
            <a:off x="6229774" y="3224291"/>
            <a:ext cx="17077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spc="-5" dirty="0">
                <a:latin typeface="Arial MT"/>
              </a:rPr>
              <a:t>NUCLEAR</a:t>
            </a:r>
          </a:p>
          <a:p>
            <a:endParaRPr lang="fr-FR" sz="1200" spc="-5" dirty="0">
              <a:latin typeface="Arial MT"/>
            </a:endParaRPr>
          </a:p>
          <a:p>
            <a:pPr algn="ctr"/>
            <a:r>
              <a:rPr lang="en-US" sz="1400" spc="-5" dirty="0">
                <a:latin typeface="Arial MT"/>
              </a:rPr>
              <a:t>Instrumentalization and  monitoring solutions for  backup Diesel  generators.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BADED3-FD25-4811-BC26-C8620226AF80}"/>
              </a:ext>
            </a:extLst>
          </p:cNvPr>
          <p:cNvSpPr/>
          <p:nvPr/>
        </p:nvSpPr>
        <p:spPr>
          <a:xfrm>
            <a:off x="8072346" y="3230359"/>
            <a:ext cx="179948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 MT"/>
              </a:rPr>
              <a:t>INDUSTRIAL</a:t>
            </a:r>
          </a:p>
          <a:p>
            <a:endParaRPr lang="fr-FR" dirty="0"/>
          </a:p>
          <a:p>
            <a:pPr algn="ctr"/>
            <a:r>
              <a:rPr lang="en-US" sz="1400" spc="-5" dirty="0">
                <a:latin typeface="Arial MT"/>
              </a:rPr>
              <a:t>For the AIS Group,  design and  commissioning of Diesel  engine  instrumentalization and  control systems.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645ED7-6912-40BD-A784-CCC40BDB29ED}"/>
              </a:ext>
            </a:extLst>
          </p:cNvPr>
          <p:cNvSpPr/>
          <p:nvPr/>
        </p:nvSpPr>
        <p:spPr>
          <a:xfrm>
            <a:off x="9934164" y="3233585"/>
            <a:ext cx="185602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 MT"/>
              </a:rPr>
              <a:t>OFFSHORE</a:t>
            </a:r>
          </a:p>
          <a:p>
            <a:endParaRPr lang="fr-FR" dirty="0"/>
          </a:p>
          <a:p>
            <a:pPr algn="ctr"/>
            <a:r>
              <a:rPr lang="en-US" sz="1400" spc="-5" dirty="0">
                <a:latin typeface="Arial MT"/>
              </a:rPr>
              <a:t>Construction and  installation of low  voltage switchboards for  a floating production,  storage and unloading  platform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39546" y="1732533"/>
            <a:ext cx="9439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Teams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disposal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clients from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project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engineering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after-sales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service,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 over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world.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6491" y="391414"/>
            <a:ext cx="2667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 MT"/>
                <a:cs typeface="Arial MT"/>
              </a:rPr>
              <a:t>Our</a:t>
            </a:r>
            <a:r>
              <a:rPr b="0" spc="-6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Services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68198" y="2230882"/>
            <a:ext cx="11055985" cy="4114165"/>
            <a:chOff x="568198" y="2230882"/>
            <a:chExt cx="11055985" cy="4114165"/>
          </a:xfrm>
        </p:grpSpPr>
        <p:sp>
          <p:nvSpPr>
            <p:cNvPr id="8" name="object 8"/>
            <p:cNvSpPr/>
            <p:nvPr/>
          </p:nvSpPr>
          <p:spPr>
            <a:xfrm>
              <a:off x="574548" y="2237232"/>
              <a:ext cx="11043285" cy="1845945"/>
            </a:xfrm>
            <a:custGeom>
              <a:avLst/>
              <a:gdLst/>
              <a:ahLst/>
              <a:cxnLst/>
              <a:rect l="l" t="t" r="r" b="b"/>
              <a:pathLst>
                <a:path w="11043285" h="1845945">
                  <a:moveTo>
                    <a:pt x="10858373" y="0"/>
                  </a:moveTo>
                  <a:lnTo>
                    <a:pt x="184556" y="0"/>
                  </a:lnTo>
                  <a:lnTo>
                    <a:pt x="135493" y="6595"/>
                  </a:lnTo>
                  <a:lnTo>
                    <a:pt x="91406" y="25207"/>
                  </a:lnTo>
                  <a:lnTo>
                    <a:pt x="54054" y="54070"/>
                  </a:lnTo>
                  <a:lnTo>
                    <a:pt x="25196" y="91421"/>
                  </a:lnTo>
                  <a:lnTo>
                    <a:pt x="6592" y="135496"/>
                  </a:lnTo>
                  <a:lnTo>
                    <a:pt x="0" y="184530"/>
                  </a:lnTo>
                  <a:lnTo>
                    <a:pt x="0" y="1661032"/>
                  </a:lnTo>
                  <a:lnTo>
                    <a:pt x="6592" y="1710067"/>
                  </a:lnTo>
                  <a:lnTo>
                    <a:pt x="25196" y="1754142"/>
                  </a:lnTo>
                  <a:lnTo>
                    <a:pt x="54054" y="1791493"/>
                  </a:lnTo>
                  <a:lnTo>
                    <a:pt x="91406" y="1820356"/>
                  </a:lnTo>
                  <a:lnTo>
                    <a:pt x="135493" y="1838968"/>
                  </a:lnTo>
                  <a:lnTo>
                    <a:pt x="184556" y="1845563"/>
                  </a:lnTo>
                  <a:lnTo>
                    <a:pt x="10858373" y="1845563"/>
                  </a:lnTo>
                  <a:lnTo>
                    <a:pt x="10907407" y="1838968"/>
                  </a:lnTo>
                  <a:lnTo>
                    <a:pt x="10951482" y="1820356"/>
                  </a:lnTo>
                  <a:lnTo>
                    <a:pt x="10988833" y="1791493"/>
                  </a:lnTo>
                  <a:lnTo>
                    <a:pt x="11017696" y="1754142"/>
                  </a:lnTo>
                  <a:lnTo>
                    <a:pt x="11036308" y="1710067"/>
                  </a:lnTo>
                  <a:lnTo>
                    <a:pt x="11042904" y="1661032"/>
                  </a:lnTo>
                  <a:lnTo>
                    <a:pt x="11042904" y="184530"/>
                  </a:lnTo>
                  <a:lnTo>
                    <a:pt x="11036308" y="135496"/>
                  </a:lnTo>
                  <a:lnTo>
                    <a:pt x="11017696" y="91421"/>
                  </a:lnTo>
                  <a:lnTo>
                    <a:pt x="10988833" y="54070"/>
                  </a:lnTo>
                  <a:lnTo>
                    <a:pt x="10951482" y="25207"/>
                  </a:lnTo>
                  <a:lnTo>
                    <a:pt x="10907407" y="6595"/>
                  </a:lnTo>
                  <a:lnTo>
                    <a:pt x="1085837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4548" y="2237232"/>
              <a:ext cx="11043285" cy="1845945"/>
            </a:xfrm>
            <a:custGeom>
              <a:avLst/>
              <a:gdLst/>
              <a:ahLst/>
              <a:cxnLst/>
              <a:rect l="l" t="t" r="r" b="b"/>
              <a:pathLst>
                <a:path w="11043285" h="1845945">
                  <a:moveTo>
                    <a:pt x="0" y="184530"/>
                  </a:moveTo>
                  <a:lnTo>
                    <a:pt x="6592" y="135496"/>
                  </a:lnTo>
                  <a:lnTo>
                    <a:pt x="25196" y="91421"/>
                  </a:lnTo>
                  <a:lnTo>
                    <a:pt x="54054" y="54070"/>
                  </a:lnTo>
                  <a:lnTo>
                    <a:pt x="91406" y="25207"/>
                  </a:lnTo>
                  <a:lnTo>
                    <a:pt x="135493" y="6595"/>
                  </a:lnTo>
                  <a:lnTo>
                    <a:pt x="184556" y="0"/>
                  </a:lnTo>
                  <a:lnTo>
                    <a:pt x="10858373" y="0"/>
                  </a:lnTo>
                  <a:lnTo>
                    <a:pt x="10907407" y="6595"/>
                  </a:lnTo>
                  <a:lnTo>
                    <a:pt x="10951482" y="25207"/>
                  </a:lnTo>
                  <a:lnTo>
                    <a:pt x="10988833" y="54070"/>
                  </a:lnTo>
                  <a:lnTo>
                    <a:pt x="11017696" y="91421"/>
                  </a:lnTo>
                  <a:lnTo>
                    <a:pt x="11036308" y="135496"/>
                  </a:lnTo>
                  <a:lnTo>
                    <a:pt x="11042904" y="184530"/>
                  </a:lnTo>
                  <a:lnTo>
                    <a:pt x="11042904" y="1661032"/>
                  </a:lnTo>
                  <a:lnTo>
                    <a:pt x="11036308" y="1710067"/>
                  </a:lnTo>
                  <a:lnTo>
                    <a:pt x="11017696" y="1754142"/>
                  </a:lnTo>
                  <a:lnTo>
                    <a:pt x="10988833" y="1791493"/>
                  </a:lnTo>
                  <a:lnTo>
                    <a:pt x="10951482" y="1820356"/>
                  </a:lnTo>
                  <a:lnTo>
                    <a:pt x="10907407" y="1838968"/>
                  </a:lnTo>
                  <a:lnTo>
                    <a:pt x="10858373" y="1845563"/>
                  </a:lnTo>
                  <a:lnTo>
                    <a:pt x="184556" y="1845563"/>
                  </a:lnTo>
                  <a:lnTo>
                    <a:pt x="135493" y="1838968"/>
                  </a:lnTo>
                  <a:lnTo>
                    <a:pt x="91406" y="1820356"/>
                  </a:lnTo>
                  <a:lnTo>
                    <a:pt x="54054" y="1791493"/>
                  </a:lnTo>
                  <a:lnTo>
                    <a:pt x="25196" y="1754142"/>
                  </a:lnTo>
                  <a:lnTo>
                    <a:pt x="6592" y="1710067"/>
                  </a:lnTo>
                  <a:lnTo>
                    <a:pt x="0" y="1661032"/>
                  </a:lnTo>
                  <a:lnTo>
                    <a:pt x="0" y="184530"/>
                  </a:lnTo>
                  <a:close/>
                </a:path>
              </a:pathLst>
            </a:custGeom>
            <a:ln w="12700">
              <a:solidFill>
                <a:srgbClr val="B748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8304" y="2484120"/>
              <a:ext cx="2414016" cy="13533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08304" y="2484120"/>
              <a:ext cx="2414270" cy="3854450"/>
            </a:xfrm>
            <a:custGeom>
              <a:avLst/>
              <a:gdLst/>
              <a:ahLst/>
              <a:cxnLst/>
              <a:rect l="l" t="t" r="r" b="b"/>
              <a:pathLst>
                <a:path w="2414270" h="3854450">
                  <a:moveTo>
                    <a:pt x="0" y="135381"/>
                  </a:moveTo>
                  <a:lnTo>
                    <a:pt x="6899" y="92577"/>
                  </a:lnTo>
                  <a:lnTo>
                    <a:pt x="26111" y="55412"/>
                  </a:lnTo>
                  <a:lnTo>
                    <a:pt x="55407" y="26111"/>
                  </a:lnTo>
                  <a:lnTo>
                    <a:pt x="92556" y="6898"/>
                  </a:lnTo>
                  <a:lnTo>
                    <a:pt x="135331" y="0"/>
                  </a:lnTo>
                  <a:lnTo>
                    <a:pt x="2278634" y="0"/>
                  </a:lnTo>
                  <a:lnTo>
                    <a:pt x="2321438" y="6898"/>
                  </a:lnTo>
                  <a:lnTo>
                    <a:pt x="2358603" y="26111"/>
                  </a:lnTo>
                  <a:lnTo>
                    <a:pt x="2387904" y="55412"/>
                  </a:lnTo>
                  <a:lnTo>
                    <a:pt x="2407117" y="92577"/>
                  </a:lnTo>
                  <a:lnTo>
                    <a:pt x="2414016" y="135381"/>
                  </a:lnTo>
                  <a:lnTo>
                    <a:pt x="2414016" y="1217929"/>
                  </a:lnTo>
                  <a:lnTo>
                    <a:pt x="2407117" y="1260734"/>
                  </a:lnTo>
                  <a:lnTo>
                    <a:pt x="2387904" y="1297899"/>
                  </a:lnTo>
                  <a:lnTo>
                    <a:pt x="2358603" y="1327200"/>
                  </a:lnTo>
                  <a:lnTo>
                    <a:pt x="2321438" y="1346413"/>
                  </a:lnTo>
                  <a:lnTo>
                    <a:pt x="2278634" y="1353311"/>
                  </a:lnTo>
                  <a:lnTo>
                    <a:pt x="135331" y="1353311"/>
                  </a:lnTo>
                  <a:lnTo>
                    <a:pt x="92556" y="1346413"/>
                  </a:lnTo>
                  <a:lnTo>
                    <a:pt x="55407" y="1327200"/>
                  </a:lnTo>
                  <a:lnTo>
                    <a:pt x="26111" y="1297899"/>
                  </a:lnTo>
                  <a:lnTo>
                    <a:pt x="6899" y="1260734"/>
                  </a:lnTo>
                  <a:lnTo>
                    <a:pt x="0" y="1217929"/>
                  </a:lnTo>
                  <a:lnTo>
                    <a:pt x="0" y="135381"/>
                  </a:lnTo>
                  <a:close/>
                </a:path>
                <a:path w="2414270" h="3854450">
                  <a:moveTo>
                    <a:pt x="2177161" y="3854195"/>
                  </a:moveTo>
                  <a:lnTo>
                    <a:pt x="236829" y="3854195"/>
                  </a:lnTo>
                  <a:lnTo>
                    <a:pt x="189100" y="3849384"/>
                  </a:lnTo>
                  <a:lnTo>
                    <a:pt x="144644" y="3835584"/>
                  </a:lnTo>
                  <a:lnTo>
                    <a:pt x="104415" y="3813749"/>
                  </a:lnTo>
                  <a:lnTo>
                    <a:pt x="69365" y="3784830"/>
                  </a:lnTo>
                  <a:lnTo>
                    <a:pt x="40446" y="3749780"/>
                  </a:lnTo>
                  <a:lnTo>
                    <a:pt x="18611" y="3709551"/>
                  </a:lnTo>
                  <a:lnTo>
                    <a:pt x="4811" y="3665095"/>
                  </a:lnTo>
                  <a:lnTo>
                    <a:pt x="0" y="3617366"/>
                  </a:lnTo>
                  <a:lnTo>
                    <a:pt x="0" y="1598675"/>
                  </a:lnTo>
                  <a:lnTo>
                    <a:pt x="2414016" y="1598675"/>
                  </a:lnTo>
                  <a:lnTo>
                    <a:pt x="2414016" y="3617366"/>
                  </a:lnTo>
                  <a:lnTo>
                    <a:pt x="2409203" y="3665095"/>
                  </a:lnTo>
                  <a:lnTo>
                    <a:pt x="2395402" y="3709551"/>
                  </a:lnTo>
                  <a:lnTo>
                    <a:pt x="2373564" y="3749780"/>
                  </a:lnTo>
                  <a:lnTo>
                    <a:pt x="2344642" y="3784830"/>
                  </a:lnTo>
                  <a:lnTo>
                    <a:pt x="2309588" y="3813749"/>
                  </a:lnTo>
                  <a:lnTo>
                    <a:pt x="2269355" y="3835584"/>
                  </a:lnTo>
                  <a:lnTo>
                    <a:pt x="2224895" y="3849384"/>
                  </a:lnTo>
                  <a:lnTo>
                    <a:pt x="2177161" y="3854195"/>
                  </a:lnTo>
                  <a:close/>
                </a:path>
              </a:pathLst>
            </a:custGeom>
            <a:ln w="12700">
              <a:solidFill>
                <a:srgbClr val="A641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11097" y="4104487"/>
            <a:ext cx="2005964" cy="176212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700" b="1" dirty="0">
                <a:latin typeface="Arial"/>
                <a:cs typeface="Arial"/>
              </a:rPr>
              <a:t>Engineering</a:t>
            </a:r>
            <a:endParaRPr sz="1700">
              <a:latin typeface="Arial"/>
              <a:cs typeface="Arial"/>
            </a:endParaRPr>
          </a:p>
          <a:p>
            <a:pPr marL="12700" marR="5080" algn="ctr">
              <a:lnSpc>
                <a:spcPct val="86300"/>
              </a:lnSpc>
              <a:spcBef>
                <a:spcPts val="675"/>
              </a:spcBef>
            </a:pPr>
            <a:r>
              <a:rPr sz="1700" dirty="0">
                <a:latin typeface="Arial MT"/>
                <a:cs typeface="Arial MT"/>
              </a:rPr>
              <a:t>Custom</a:t>
            </a:r>
            <a:r>
              <a:rPr sz="1700" spc="-4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3D</a:t>
            </a:r>
            <a:r>
              <a:rPr sz="1700" spc="-2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design</a:t>
            </a:r>
            <a:r>
              <a:rPr sz="1700" spc="-4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&amp;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capacity</a:t>
            </a:r>
            <a:r>
              <a:rPr sz="1700" spc="-5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studies</a:t>
            </a:r>
            <a:r>
              <a:rPr sz="1700" spc="-50" dirty="0">
                <a:latin typeface="Arial MT"/>
                <a:cs typeface="Arial MT"/>
              </a:rPr>
              <a:t> </a:t>
            </a:r>
            <a:r>
              <a:rPr sz="1700" spc="-10" dirty="0">
                <a:latin typeface="Arial MT"/>
                <a:cs typeface="Arial MT"/>
              </a:rPr>
              <a:t>with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the </a:t>
            </a:r>
            <a:r>
              <a:rPr sz="1700" dirty="0">
                <a:latin typeface="Arial MT"/>
                <a:cs typeface="Arial MT"/>
              </a:rPr>
              <a:t>ability of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deploying design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teams on site at </a:t>
            </a:r>
            <a:r>
              <a:rPr sz="1700" spc="-5" dirty="0">
                <a:latin typeface="Arial MT"/>
                <a:cs typeface="Arial MT"/>
              </a:rPr>
              <a:t>the </a:t>
            </a:r>
            <a:r>
              <a:rPr sz="1700" dirty="0">
                <a:latin typeface="Arial MT"/>
                <a:cs typeface="Arial MT"/>
              </a:rPr>
              <a:t> client's</a:t>
            </a:r>
            <a:r>
              <a:rPr sz="1700" spc="-3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premises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56761" y="2477770"/>
            <a:ext cx="2425700" cy="3867150"/>
            <a:chOff x="3556761" y="2477770"/>
            <a:chExt cx="2425700" cy="386715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3111" y="2484120"/>
              <a:ext cx="2412491" cy="135331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63111" y="2484120"/>
              <a:ext cx="2413000" cy="3854450"/>
            </a:xfrm>
            <a:custGeom>
              <a:avLst/>
              <a:gdLst/>
              <a:ahLst/>
              <a:cxnLst/>
              <a:rect l="l" t="t" r="r" b="b"/>
              <a:pathLst>
                <a:path w="2413000" h="3854450">
                  <a:moveTo>
                    <a:pt x="0" y="135381"/>
                  </a:moveTo>
                  <a:lnTo>
                    <a:pt x="6898" y="92577"/>
                  </a:lnTo>
                  <a:lnTo>
                    <a:pt x="26111" y="55412"/>
                  </a:lnTo>
                  <a:lnTo>
                    <a:pt x="55412" y="26111"/>
                  </a:lnTo>
                  <a:lnTo>
                    <a:pt x="92577" y="6898"/>
                  </a:lnTo>
                  <a:lnTo>
                    <a:pt x="135382" y="0"/>
                  </a:lnTo>
                  <a:lnTo>
                    <a:pt x="2277110" y="0"/>
                  </a:lnTo>
                  <a:lnTo>
                    <a:pt x="2319914" y="6898"/>
                  </a:lnTo>
                  <a:lnTo>
                    <a:pt x="2357079" y="26111"/>
                  </a:lnTo>
                  <a:lnTo>
                    <a:pt x="2386380" y="55412"/>
                  </a:lnTo>
                  <a:lnTo>
                    <a:pt x="2405593" y="92577"/>
                  </a:lnTo>
                  <a:lnTo>
                    <a:pt x="2412491" y="135381"/>
                  </a:lnTo>
                  <a:lnTo>
                    <a:pt x="2412491" y="1217929"/>
                  </a:lnTo>
                  <a:lnTo>
                    <a:pt x="2405593" y="1260734"/>
                  </a:lnTo>
                  <a:lnTo>
                    <a:pt x="2386380" y="1297899"/>
                  </a:lnTo>
                  <a:lnTo>
                    <a:pt x="2357079" y="1327200"/>
                  </a:lnTo>
                  <a:lnTo>
                    <a:pt x="2319914" y="1346413"/>
                  </a:lnTo>
                  <a:lnTo>
                    <a:pt x="2277110" y="1353311"/>
                  </a:lnTo>
                  <a:lnTo>
                    <a:pt x="135382" y="1353311"/>
                  </a:lnTo>
                  <a:lnTo>
                    <a:pt x="92577" y="1346413"/>
                  </a:lnTo>
                  <a:lnTo>
                    <a:pt x="55412" y="1327200"/>
                  </a:lnTo>
                  <a:lnTo>
                    <a:pt x="26111" y="1297899"/>
                  </a:lnTo>
                  <a:lnTo>
                    <a:pt x="6898" y="1260734"/>
                  </a:lnTo>
                  <a:lnTo>
                    <a:pt x="0" y="1217929"/>
                  </a:lnTo>
                  <a:lnTo>
                    <a:pt x="0" y="135381"/>
                  </a:lnTo>
                  <a:close/>
                </a:path>
                <a:path w="2413000" h="3854450">
                  <a:moveTo>
                    <a:pt x="2175637" y="3854195"/>
                  </a:moveTo>
                  <a:lnTo>
                    <a:pt x="236854" y="3854195"/>
                  </a:lnTo>
                  <a:lnTo>
                    <a:pt x="189120" y="3849384"/>
                  </a:lnTo>
                  <a:lnTo>
                    <a:pt x="144660" y="3835584"/>
                  </a:lnTo>
                  <a:lnTo>
                    <a:pt x="104427" y="3813749"/>
                  </a:lnTo>
                  <a:lnTo>
                    <a:pt x="69373" y="3784830"/>
                  </a:lnTo>
                  <a:lnTo>
                    <a:pt x="40451" y="3749780"/>
                  </a:lnTo>
                  <a:lnTo>
                    <a:pt x="18613" y="3709551"/>
                  </a:lnTo>
                  <a:lnTo>
                    <a:pt x="4812" y="3665095"/>
                  </a:lnTo>
                  <a:lnTo>
                    <a:pt x="0" y="3617366"/>
                  </a:lnTo>
                  <a:lnTo>
                    <a:pt x="0" y="1598675"/>
                  </a:lnTo>
                  <a:lnTo>
                    <a:pt x="2412491" y="1598675"/>
                  </a:lnTo>
                  <a:lnTo>
                    <a:pt x="2412491" y="3617366"/>
                  </a:lnTo>
                  <a:lnTo>
                    <a:pt x="2407679" y="3665095"/>
                  </a:lnTo>
                  <a:lnTo>
                    <a:pt x="2393878" y="3709551"/>
                  </a:lnTo>
                  <a:lnTo>
                    <a:pt x="2372040" y="3749780"/>
                  </a:lnTo>
                  <a:lnTo>
                    <a:pt x="2343118" y="3784830"/>
                  </a:lnTo>
                  <a:lnTo>
                    <a:pt x="2308064" y="3813749"/>
                  </a:lnTo>
                  <a:lnTo>
                    <a:pt x="2267831" y="3835584"/>
                  </a:lnTo>
                  <a:lnTo>
                    <a:pt x="2223371" y="3849384"/>
                  </a:lnTo>
                  <a:lnTo>
                    <a:pt x="2175637" y="3854195"/>
                  </a:lnTo>
                  <a:close/>
                </a:path>
              </a:pathLst>
            </a:custGeom>
            <a:ln w="12700">
              <a:solidFill>
                <a:srgbClr val="A641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740911" y="4104487"/>
            <a:ext cx="2054225" cy="153924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95"/>
              </a:spcBef>
            </a:pPr>
            <a:r>
              <a:rPr sz="1700" b="1" dirty="0">
                <a:latin typeface="Arial"/>
                <a:cs typeface="Arial"/>
              </a:rPr>
              <a:t>Commissioning</a:t>
            </a:r>
            <a:endParaRPr sz="1700">
              <a:latin typeface="Arial"/>
              <a:cs typeface="Arial"/>
            </a:endParaRPr>
          </a:p>
          <a:p>
            <a:pPr marL="12700" marR="5080" indent="60960" algn="ctr">
              <a:lnSpc>
                <a:spcPct val="86400"/>
              </a:lnSpc>
              <a:spcBef>
                <a:spcPts val="670"/>
              </a:spcBef>
            </a:pPr>
            <a:r>
              <a:rPr sz="1700" spc="-5" dirty="0">
                <a:latin typeface="Arial MT"/>
                <a:cs typeface="Arial MT"/>
              </a:rPr>
              <a:t>Installation </a:t>
            </a:r>
            <a:r>
              <a:rPr sz="1700" dirty="0">
                <a:latin typeface="Arial MT"/>
                <a:cs typeface="Arial MT"/>
              </a:rPr>
              <a:t>and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testing </a:t>
            </a:r>
            <a:r>
              <a:rPr sz="1700" dirty="0">
                <a:latin typeface="Arial MT"/>
                <a:cs typeface="Arial MT"/>
              </a:rPr>
              <a:t>of </a:t>
            </a:r>
            <a:r>
              <a:rPr sz="1700" spc="-5" dirty="0">
                <a:latin typeface="Arial MT"/>
                <a:cs typeface="Arial MT"/>
              </a:rPr>
              <a:t>systems </a:t>
            </a:r>
            <a:r>
              <a:rPr sz="1700" dirty="0">
                <a:latin typeface="Arial MT"/>
                <a:cs typeface="Arial MT"/>
              </a:rPr>
              <a:t> designed by CMR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10" dirty="0">
                <a:latin typeface="Arial MT"/>
                <a:cs typeface="Arial MT"/>
              </a:rPr>
              <a:t>with </a:t>
            </a:r>
            <a:r>
              <a:rPr sz="1700" dirty="0">
                <a:latin typeface="Arial MT"/>
                <a:cs typeface="Arial MT"/>
              </a:rPr>
              <a:t>the involvement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of</a:t>
            </a:r>
            <a:r>
              <a:rPr sz="1700" spc="-1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certification</a:t>
            </a:r>
            <a:r>
              <a:rPr sz="1700" spc="-4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bodies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210046" y="2477770"/>
            <a:ext cx="2425700" cy="3867150"/>
            <a:chOff x="6210046" y="2477770"/>
            <a:chExt cx="2425700" cy="386715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6396" y="2484120"/>
              <a:ext cx="2412492" cy="13533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16396" y="2484120"/>
              <a:ext cx="2413000" cy="3854450"/>
            </a:xfrm>
            <a:custGeom>
              <a:avLst/>
              <a:gdLst/>
              <a:ahLst/>
              <a:cxnLst/>
              <a:rect l="l" t="t" r="r" b="b"/>
              <a:pathLst>
                <a:path w="2413000" h="3854450">
                  <a:moveTo>
                    <a:pt x="0" y="135381"/>
                  </a:moveTo>
                  <a:lnTo>
                    <a:pt x="6898" y="92577"/>
                  </a:lnTo>
                  <a:lnTo>
                    <a:pt x="26111" y="55412"/>
                  </a:lnTo>
                  <a:lnTo>
                    <a:pt x="55412" y="26111"/>
                  </a:lnTo>
                  <a:lnTo>
                    <a:pt x="92577" y="6898"/>
                  </a:lnTo>
                  <a:lnTo>
                    <a:pt x="135381" y="0"/>
                  </a:lnTo>
                  <a:lnTo>
                    <a:pt x="2277109" y="0"/>
                  </a:lnTo>
                  <a:lnTo>
                    <a:pt x="2319914" y="6898"/>
                  </a:lnTo>
                  <a:lnTo>
                    <a:pt x="2357079" y="26111"/>
                  </a:lnTo>
                  <a:lnTo>
                    <a:pt x="2386380" y="55412"/>
                  </a:lnTo>
                  <a:lnTo>
                    <a:pt x="2405593" y="92577"/>
                  </a:lnTo>
                  <a:lnTo>
                    <a:pt x="2412492" y="135381"/>
                  </a:lnTo>
                  <a:lnTo>
                    <a:pt x="2412492" y="1217929"/>
                  </a:lnTo>
                  <a:lnTo>
                    <a:pt x="2405593" y="1260734"/>
                  </a:lnTo>
                  <a:lnTo>
                    <a:pt x="2386380" y="1297899"/>
                  </a:lnTo>
                  <a:lnTo>
                    <a:pt x="2357079" y="1327200"/>
                  </a:lnTo>
                  <a:lnTo>
                    <a:pt x="2319914" y="1346413"/>
                  </a:lnTo>
                  <a:lnTo>
                    <a:pt x="2277109" y="1353311"/>
                  </a:lnTo>
                  <a:lnTo>
                    <a:pt x="135381" y="1353311"/>
                  </a:lnTo>
                  <a:lnTo>
                    <a:pt x="92577" y="1346413"/>
                  </a:lnTo>
                  <a:lnTo>
                    <a:pt x="55412" y="1327200"/>
                  </a:lnTo>
                  <a:lnTo>
                    <a:pt x="26111" y="1297899"/>
                  </a:lnTo>
                  <a:lnTo>
                    <a:pt x="6898" y="1260734"/>
                  </a:lnTo>
                  <a:lnTo>
                    <a:pt x="0" y="1217929"/>
                  </a:lnTo>
                  <a:lnTo>
                    <a:pt x="0" y="135381"/>
                  </a:lnTo>
                  <a:close/>
                </a:path>
                <a:path w="2413000" h="3854450">
                  <a:moveTo>
                    <a:pt x="2175636" y="3854195"/>
                  </a:moveTo>
                  <a:lnTo>
                    <a:pt x="236854" y="3854195"/>
                  </a:lnTo>
                  <a:lnTo>
                    <a:pt x="189120" y="3849384"/>
                  </a:lnTo>
                  <a:lnTo>
                    <a:pt x="144660" y="3835584"/>
                  </a:lnTo>
                  <a:lnTo>
                    <a:pt x="104427" y="3813749"/>
                  </a:lnTo>
                  <a:lnTo>
                    <a:pt x="69373" y="3784830"/>
                  </a:lnTo>
                  <a:lnTo>
                    <a:pt x="40451" y="3749780"/>
                  </a:lnTo>
                  <a:lnTo>
                    <a:pt x="18613" y="3709551"/>
                  </a:lnTo>
                  <a:lnTo>
                    <a:pt x="4812" y="3665095"/>
                  </a:lnTo>
                  <a:lnTo>
                    <a:pt x="0" y="3617366"/>
                  </a:lnTo>
                  <a:lnTo>
                    <a:pt x="0" y="1598675"/>
                  </a:lnTo>
                  <a:lnTo>
                    <a:pt x="2412492" y="1598675"/>
                  </a:lnTo>
                  <a:lnTo>
                    <a:pt x="2412492" y="3617366"/>
                  </a:lnTo>
                  <a:lnTo>
                    <a:pt x="2407679" y="3665095"/>
                  </a:lnTo>
                  <a:lnTo>
                    <a:pt x="2393878" y="3709551"/>
                  </a:lnTo>
                  <a:lnTo>
                    <a:pt x="2372040" y="3749780"/>
                  </a:lnTo>
                  <a:lnTo>
                    <a:pt x="2343118" y="3784830"/>
                  </a:lnTo>
                  <a:lnTo>
                    <a:pt x="2308064" y="3813749"/>
                  </a:lnTo>
                  <a:lnTo>
                    <a:pt x="2267831" y="3835584"/>
                  </a:lnTo>
                  <a:lnTo>
                    <a:pt x="2223371" y="3849384"/>
                  </a:lnTo>
                  <a:lnTo>
                    <a:pt x="2175636" y="3854195"/>
                  </a:lnTo>
                  <a:close/>
                </a:path>
              </a:pathLst>
            </a:custGeom>
            <a:ln w="12700">
              <a:solidFill>
                <a:srgbClr val="A641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396609" y="4104487"/>
            <a:ext cx="2053589" cy="153924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700" b="1" dirty="0">
                <a:latin typeface="Arial"/>
                <a:cs typeface="Arial"/>
              </a:rPr>
              <a:t>Maintenance</a:t>
            </a:r>
            <a:endParaRPr sz="1700">
              <a:latin typeface="Arial"/>
              <a:cs typeface="Arial"/>
            </a:endParaRPr>
          </a:p>
          <a:p>
            <a:pPr marL="12065" marR="5080" indent="58419" algn="ctr">
              <a:lnSpc>
                <a:spcPct val="86400"/>
              </a:lnSpc>
              <a:spcBef>
                <a:spcPts val="670"/>
              </a:spcBef>
            </a:pPr>
            <a:r>
              <a:rPr sz="1700" spc="-5" dirty="0">
                <a:latin typeface="Arial MT"/>
                <a:cs typeface="Arial MT"/>
              </a:rPr>
              <a:t>Intervention </a:t>
            </a:r>
            <a:r>
              <a:rPr sz="1700" dirty="0">
                <a:latin typeface="Arial MT"/>
                <a:cs typeface="Arial MT"/>
              </a:rPr>
              <a:t>of our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on-site </a:t>
            </a:r>
            <a:r>
              <a:rPr sz="1700" dirty="0">
                <a:latin typeface="Arial MT"/>
                <a:cs typeface="Arial MT"/>
              </a:rPr>
              <a:t>teams and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equipment</a:t>
            </a:r>
            <a:r>
              <a:rPr sz="1700" spc="-6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retrofitting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operations all over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the world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863330" y="2477770"/>
            <a:ext cx="2426970" cy="3867150"/>
            <a:chOff x="8863330" y="2477770"/>
            <a:chExt cx="2426970" cy="386715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9680" y="2484120"/>
              <a:ext cx="2414016" cy="135331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869680" y="2484120"/>
              <a:ext cx="2414270" cy="3854450"/>
            </a:xfrm>
            <a:custGeom>
              <a:avLst/>
              <a:gdLst/>
              <a:ahLst/>
              <a:cxnLst/>
              <a:rect l="l" t="t" r="r" b="b"/>
              <a:pathLst>
                <a:path w="2414270" h="3854450">
                  <a:moveTo>
                    <a:pt x="0" y="135381"/>
                  </a:moveTo>
                  <a:lnTo>
                    <a:pt x="6898" y="92577"/>
                  </a:lnTo>
                  <a:lnTo>
                    <a:pt x="26111" y="55412"/>
                  </a:lnTo>
                  <a:lnTo>
                    <a:pt x="55412" y="26111"/>
                  </a:lnTo>
                  <a:lnTo>
                    <a:pt x="92577" y="6898"/>
                  </a:lnTo>
                  <a:lnTo>
                    <a:pt x="135381" y="0"/>
                  </a:lnTo>
                  <a:lnTo>
                    <a:pt x="2278634" y="0"/>
                  </a:lnTo>
                  <a:lnTo>
                    <a:pt x="2321438" y="6898"/>
                  </a:lnTo>
                  <a:lnTo>
                    <a:pt x="2358603" y="26111"/>
                  </a:lnTo>
                  <a:lnTo>
                    <a:pt x="2387904" y="55412"/>
                  </a:lnTo>
                  <a:lnTo>
                    <a:pt x="2407117" y="92577"/>
                  </a:lnTo>
                  <a:lnTo>
                    <a:pt x="2414016" y="135381"/>
                  </a:lnTo>
                  <a:lnTo>
                    <a:pt x="2414016" y="1217929"/>
                  </a:lnTo>
                  <a:lnTo>
                    <a:pt x="2407117" y="1260734"/>
                  </a:lnTo>
                  <a:lnTo>
                    <a:pt x="2387904" y="1297899"/>
                  </a:lnTo>
                  <a:lnTo>
                    <a:pt x="2358603" y="1327200"/>
                  </a:lnTo>
                  <a:lnTo>
                    <a:pt x="2321438" y="1346413"/>
                  </a:lnTo>
                  <a:lnTo>
                    <a:pt x="2278634" y="1353311"/>
                  </a:lnTo>
                  <a:lnTo>
                    <a:pt x="135381" y="1353311"/>
                  </a:lnTo>
                  <a:lnTo>
                    <a:pt x="92577" y="1346413"/>
                  </a:lnTo>
                  <a:lnTo>
                    <a:pt x="55412" y="1327200"/>
                  </a:lnTo>
                  <a:lnTo>
                    <a:pt x="26111" y="1297899"/>
                  </a:lnTo>
                  <a:lnTo>
                    <a:pt x="6898" y="1260734"/>
                  </a:lnTo>
                  <a:lnTo>
                    <a:pt x="0" y="1217929"/>
                  </a:lnTo>
                  <a:lnTo>
                    <a:pt x="0" y="135381"/>
                  </a:lnTo>
                  <a:close/>
                </a:path>
                <a:path w="2414270" h="3854450">
                  <a:moveTo>
                    <a:pt x="2177161" y="3854195"/>
                  </a:moveTo>
                  <a:lnTo>
                    <a:pt x="236854" y="3854195"/>
                  </a:lnTo>
                  <a:lnTo>
                    <a:pt x="189120" y="3849384"/>
                  </a:lnTo>
                  <a:lnTo>
                    <a:pt x="144660" y="3835584"/>
                  </a:lnTo>
                  <a:lnTo>
                    <a:pt x="104427" y="3813749"/>
                  </a:lnTo>
                  <a:lnTo>
                    <a:pt x="69373" y="3784830"/>
                  </a:lnTo>
                  <a:lnTo>
                    <a:pt x="40451" y="3749780"/>
                  </a:lnTo>
                  <a:lnTo>
                    <a:pt x="18613" y="3709551"/>
                  </a:lnTo>
                  <a:lnTo>
                    <a:pt x="4812" y="3665095"/>
                  </a:lnTo>
                  <a:lnTo>
                    <a:pt x="0" y="3617366"/>
                  </a:lnTo>
                  <a:lnTo>
                    <a:pt x="0" y="1598675"/>
                  </a:lnTo>
                  <a:lnTo>
                    <a:pt x="2414016" y="1598675"/>
                  </a:lnTo>
                  <a:lnTo>
                    <a:pt x="2414016" y="3617366"/>
                  </a:lnTo>
                  <a:lnTo>
                    <a:pt x="2409203" y="3665095"/>
                  </a:lnTo>
                  <a:lnTo>
                    <a:pt x="2395402" y="3709551"/>
                  </a:lnTo>
                  <a:lnTo>
                    <a:pt x="2373564" y="3749780"/>
                  </a:lnTo>
                  <a:lnTo>
                    <a:pt x="2344642" y="3784830"/>
                  </a:lnTo>
                  <a:lnTo>
                    <a:pt x="2309588" y="3813749"/>
                  </a:lnTo>
                  <a:lnTo>
                    <a:pt x="2269355" y="3835584"/>
                  </a:lnTo>
                  <a:lnTo>
                    <a:pt x="2224895" y="3849384"/>
                  </a:lnTo>
                  <a:lnTo>
                    <a:pt x="2177161" y="3854195"/>
                  </a:lnTo>
                  <a:close/>
                </a:path>
              </a:pathLst>
            </a:custGeom>
            <a:ln w="12700">
              <a:solidFill>
                <a:srgbClr val="A641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105645" y="4104487"/>
            <a:ext cx="1942464" cy="19856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700" b="1" spc="-5" dirty="0">
                <a:latin typeface="Arial"/>
                <a:cs typeface="Arial"/>
              </a:rPr>
              <a:t>After-sales</a:t>
            </a:r>
            <a:r>
              <a:rPr sz="1700" b="1" spc="-10" dirty="0">
                <a:latin typeface="Arial"/>
                <a:cs typeface="Arial"/>
              </a:rPr>
              <a:t> service</a:t>
            </a:r>
            <a:endParaRPr sz="1700">
              <a:latin typeface="Arial"/>
              <a:cs typeface="Arial"/>
            </a:endParaRPr>
          </a:p>
          <a:p>
            <a:pPr marL="34925" marR="26670" algn="ctr">
              <a:lnSpc>
                <a:spcPct val="86300"/>
              </a:lnSpc>
              <a:spcBef>
                <a:spcPts val="675"/>
              </a:spcBef>
            </a:pPr>
            <a:r>
              <a:rPr sz="1700" spc="-20" dirty="0">
                <a:latin typeface="Arial MT"/>
                <a:cs typeface="Arial MT"/>
              </a:rPr>
              <a:t>Telephone </a:t>
            </a:r>
            <a:r>
              <a:rPr sz="1700" dirty="0">
                <a:latin typeface="Arial MT"/>
                <a:cs typeface="Arial MT"/>
              </a:rPr>
              <a:t>support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within</a:t>
            </a:r>
            <a:r>
              <a:rPr sz="1700" spc="-2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24</a:t>
            </a:r>
            <a:r>
              <a:rPr sz="1700" spc="-4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hours</a:t>
            </a:r>
            <a:r>
              <a:rPr sz="1700" spc="-3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and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shipment of spares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parts </a:t>
            </a:r>
            <a:r>
              <a:rPr sz="1700" dirty="0">
                <a:latin typeface="Arial MT"/>
                <a:cs typeface="Arial MT"/>
              </a:rPr>
              <a:t>(more than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2,000 spare parts </a:t>
            </a:r>
            <a:r>
              <a:rPr sz="1700" dirty="0">
                <a:latin typeface="Arial MT"/>
                <a:cs typeface="Arial MT"/>
              </a:rPr>
              <a:t> are supplied per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year)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4548" y="1002791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3" y="0"/>
                </a:moveTo>
                <a:lnTo>
                  <a:pt x="0" y="0"/>
                </a:lnTo>
                <a:lnTo>
                  <a:pt x="0" y="71627"/>
                </a:lnTo>
                <a:lnTo>
                  <a:pt x="832103" y="71627"/>
                </a:lnTo>
                <a:lnTo>
                  <a:pt x="832103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8A9AD00-07C0-427D-997D-1D7F723C6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418571"/>
            <a:ext cx="7136300" cy="36933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Our engineering </a:t>
            </a:r>
            <a:r>
              <a:rPr lang="fr-FR" dirty="0" err="1"/>
              <a:t>capacities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F4F96C-AC4F-4817-B7B5-31BDDB585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Wiring</a:t>
            </a:r>
            <a:r>
              <a:rPr lang="fr-FR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52798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DCA44-0953-4178-9CDD-D3FB884E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863" y="313530"/>
            <a:ext cx="10248298" cy="2387600"/>
          </a:xfrm>
        </p:spPr>
        <p:txBody>
          <a:bodyPr/>
          <a:lstStyle/>
          <a:p>
            <a:r>
              <a:rPr lang="fr-FR" dirty="0" err="1"/>
              <a:t>Wiring</a:t>
            </a:r>
            <a:r>
              <a:rPr lang="fr-FR" dirty="0"/>
              <a:t> System Engineering</a:t>
            </a:r>
          </a:p>
        </p:txBody>
      </p:sp>
      <p:pic>
        <p:nvPicPr>
          <p:cNvPr id="6" name="Graphique 5" descr="Groupe d’hommes avec un remplissage uni">
            <a:extLst>
              <a:ext uri="{FF2B5EF4-FFF2-40B4-BE49-F238E27FC236}">
                <a16:creationId xmlns:a16="http://schemas.microsoft.com/office/drawing/2014/main" id="{C5900EE8-2AD6-4311-B8BA-3E5ECFEAD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157" y="2780261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08152-081C-49FD-A6BA-3CF07383150D}"/>
              </a:ext>
            </a:extLst>
          </p:cNvPr>
          <p:cNvSpPr txBox="1"/>
          <p:nvPr/>
        </p:nvSpPr>
        <p:spPr>
          <a:xfrm>
            <a:off x="1290991" y="3003693"/>
            <a:ext cx="8181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54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engineers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Project, Design,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Manufacturing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phique 8" descr="Homme scientifique avec un remplissage uni">
            <a:extLst>
              <a:ext uri="{FF2B5EF4-FFF2-40B4-BE49-F238E27FC236}">
                <a16:creationId xmlns:a16="http://schemas.microsoft.com/office/drawing/2014/main" id="{202E1A9F-CDCA-448C-A609-0E43D76A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157" y="3880330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81210DF-FC98-4206-A71E-C82E681797D3}"/>
              </a:ext>
            </a:extLst>
          </p:cNvPr>
          <p:cNvSpPr txBox="1"/>
          <p:nvPr/>
        </p:nvSpPr>
        <p:spPr>
          <a:xfrm>
            <a:off x="1290991" y="4185048"/>
            <a:ext cx="405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60+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experience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C872E0-9C53-4C6D-8A9D-C1E3B8446D77}"/>
              </a:ext>
            </a:extLst>
          </p:cNvPr>
          <p:cNvSpPr txBox="1"/>
          <p:nvPr/>
        </p:nvSpPr>
        <p:spPr>
          <a:xfrm>
            <a:off x="533400" y="1062095"/>
            <a:ext cx="1099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Specialist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design and manufacture of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wiring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harness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harsh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Typical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applications Marine, Mining,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Oil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Gas, Power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1" name="Picture 4" descr="Flag of the United Kingdom - Wikipedia">
            <a:extLst>
              <a:ext uri="{FF2B5EF4-FFF2-40B4-BE49-F238E27FC236}">
                <a16:creationId xmlns:a16="http://schemas.microsoft.com/office/drawing/2014/main" id="{2A64B77B-27E6-4B29-B725-421B91D7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56" y="5471901"/>
            <a:ext cx="506025" cy="2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7A70F4E-F899-4440-92EC-63CEAE1F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30" y="5471900"/>
            <a:ext cx="506025" cy="2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F4C76F9-E7F5-4279-8893-4056DAA7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55" y="5793124"/>
            <a:ext cx="506025" cy="2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lag of China | Flagpedia.net">
            <a:extLst>
              <a:ext uri="{FF2B5EF4-FFF2-40B4-BE49-F238E27FC236}">
                <a16:creationId xmlns:a16="http://schemas.microsoft.com/office/drawing/2014/main" id="{D5F4B00F-B7AD-4369-A5AF-64A763ED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69" y="5471899"/>
            <a:ext cx="506025" cy="2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Drapeau Tunisie - 150 x 90 cm : Amazon.fr: Sports et Loisirs">
            <a:extLst>
              <a:ext uri="{FF2B5EF4-FFF2-40B4-BE49-F238E27FC236}">
                <a16:creationId xmlns:a16="http://schemas.microsoft.com/office/drawing/2014/main" id="{0344FAA3-7F09-4F86-BCCD-24B9217E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30" y="5793124"/>
            <a:ext cx="506024" cy="2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5A1053BB-E45C-44AA-B8CC-90914ECF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69" y="5793125"/>
            <a:ext cx="506024" cy="2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1E74D80-625E-4F1F-B53E-43AEC3881541}"/>
              </a:ext>
            </a:extLst>
          </p:cNvPr>
          <p:cNvGrpSpPr/>
          <p:nvPr/>
        </p:nvGrpSpPr>
        <p:grpSpPr>
          <a:xfrm>
            <a:off x="4545734" y="2148037"/>
            <a:ext cx="7315200" cy="4253586"/>
            <a:chOff x="4077904" y="2037112"/>
            <a:chExt cx="8012965" cy="465550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1C26DB0-DEF6-46C3-8138-A8625000F3E0}"/>
                </a:ext>
              </a:extLst>
            </p:cNvPr>
            <p:cNvGrpSpPr/>
            <p:nvPr/>
          </p:nvGrpSpPr>
          <p:grpSpPr>
            <a:xfrm>
              <a:off x="4077904" y="2037112"/>
              <a:ext cx="8012965" cy="4655504"/>
              <a:chOff x="3821024" y="1937718"/>
              <a:chExt cx="8012965" cy="4655504"/>
            </a:xfrm>
          </p:grpSpPr>
          <p:grpSp>
            <p:nvGrpSpPr>
              <p:cNvPr id="25" name="Group 12">
                <a:extLst>
                  <a:ext uri="{FF2B5EF4-FFF2-40B4-BE49-F238E27FC236}">
                    <a16:creationId xmlns:a16="http://schemas.microsoft.com/office/drawing/2014/main" id="{6D1DADBC-BED0-425A-AABF-A1060E9DE1B3}"/>
                  </a:ext>
                </a:extLst>
              </p:cNvPr>
              <p:cNvGrpSpPr/>
              <p:nvPr/>
            </p:nvGrpSpPr>
            <p:grpSpPr>
              <a:xfrm>
                <a:off x="3821024" y="1937718"/>
                <a:ext cx="8012965" cy="4655504"/>
                <a:chOff x="637381" y="1143000"/>
                <a:chExt cx="7869239" cy="4572000"/>
              </a:xfrm>
              <a:solidFill>
                <a:schemeClr val="bg1">
                  <a:lumMod val="75000"/>
                </a:schemeClr>
              </a:solidFill>
              <a:effectLst/>
            </p:grpSpPr>
            <p:sp>
              <p:nvSpPr>
                <p:cNvPr id="40" name="Freeform 13">
                  <a:extLst>
                    <a:ext uri="{FF2B5EF4-FFF2-40B4-BE49-F238E27FC236}">
                      <a16:creationId xmlns:a16="http://schemas.microsoft.com/office/drawing/2014/main" id="{47E81C1B-C6D5-4E48-B084-324FB9B661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381" y="1982787"/>
                  <a:ext cx="3430588" cy="3732213"/>
                </a:xfrm>
                <a:custGeom>
                  <a:avLst/>
                  <a:gdLst>
                    <a:gd name="T0" fmla="*/ 1503 w 2161"/>
                    <a:gd name="T1" fmla="*/ 2272 h 2351"/>
                    <a:gd name="T2" fmla="*/ 1677 w 2161"/>
                    <a:gd name="T3" fmla="*/ 1440 h 2351"/>
                    <a:gd name="T4" fmla="*/ 1475 w 2161"/>
                    <a:gd name="T5" fmla="*/ 1175 h 2351"/>
                    <a:gd name="T6" fmla="*/ 1401 w 2161"/>
                    <a:gd name="T7" fmla="*/ 1164 h 2351"/>
                    <a:gd name="T8" fmla="*/ 253 w 2161"/>
                    <a:gd name="T9" fmla="*/ 1129 h 2351"/>
                    <a:gd name="T10" fmla="*/ 1279 w 2161"/>
                    <a:gd name="T11" fmla="*/ 1145 h 2351"/>
                    <a:gd name="T12" fmla="*/ 117 w 2161"/>
                    <a:gd name="T13" fmla="*/ 1077 h 2351"/>
                    <a:gd name="T14" fmla="*/ 1283 w 2161"/>
                    <a:gd name="T15" fmla="*/ 1061 h 2351"/>
                    <a:gd name="T16" fmla="*/ 1501 w 2161"/>
                    <a:gd name="T17" fmla="*/ 726 h 2351"/>
                    <a:gd name="T18" fmla="*/ 1141 w 2161"/>
                    <a:gd name="T19" fmla="*/ 792 h 2351"/>
                    <a:gd name="T20" fmla="*/ 1302 w 2161"/>
                    <a:gd name="T21" fmla="*/ 745 h 2351"/>
                    <a:gd name="T22" fmla="*/ 1187 w 2161"/>
                    <a:gd name="T23" fmla="*/ 712 h 2351"/>
                    <a:gd name="T24" fmla="*/ 1595 w 2161"/>
                    <a:gd name="T25" fmla="*/ 689 h 2351"/>
                    <a:gd name="T26" fmla="*/ 1558 w 2161"/>
                    <a:gd name="T27" fmla="*/ 717 h 2351"/>
                    <a:gd name="T28" fmla="*/ 541 w 2161"/>
                    <a:gd name="T29" fmla="*/ 553 h 2351"/>
                    <a:gd name="T30" fmla="*/ 49 w 2161"/>
                    <a:gd name="T31" fmla="*/ 386 h 2351"/>
                    <a:gd name="T32" fmla="*/ 1215 w 2161"/>
                    <a:gd name="T33" fmla="*/ 326 h 2351"/>
                    <a:gd name="T34" fmla="*/ 1283 w 2161"/>
                    <a:gd name="T35" fmla="*/ 295 h 2351"/>
                    <a:gd name="T36" fmla="*/ 1234 w 2161"/>
                    <a:gd name="T37" fmla="*/ 298 h 2351"/>
                    <a:gd name="T38" fmla="*/ 1160 w 2161"/>
                    <a:gd name="T39" fmla="*/ 251 h 2351"/>
                    <a:gd name="T40" fmla="*/ 2021 w 2161"/>
                    <a:gd name="T41" fmla="*/ 265 h 2351"/>
                    <a:gd name="T42" fmla="*/ 2136 w 2161"/>
                    <a:gd name="T43" fmla="*/ 199 h 2351"/>
                    <a:gd name="T44" fmla="*/ 1630 w 2161"/>
                    <a:gd name="T45" fmla="*/ 129 h 2351"/>
                    <a:gd name="T46" fmla="*/ 979 w 2161"/>
                    <a:gd name="T47" fmla="*/ 101 h 2351"/>
                    <a:gd name="T48" fmla="*/ 1094 w 2161"/>
                    <a:gd name="T49" fmla="*/ 127 h 2351"/>
                    <a:gd name="T50" fmla="*/ 1201 w 2161"/>
                    <a:gd name="T51" fmla="*/ 98 h 2351"/>
                    <a:gd name="T52" fmla="*/ 1113 w 2161"/>
                    <a:gd name="T53" fmla="*/ 239 h 2351"/>
                    <a:gd name="T54" fmla="*/ 1043 w 2161"/>
                    <a:gd name="T55" fmla="*/ 400 h 2351"/>
                    <a:gd name="T56" fmla="*/ 1216 w 2161"/>
                    <a:gd name="T57" fmla="*/ 565 h 2351"/>
                    <a:gd name="T58" fmla="*/ 1274 w 2161"/>
                    <a:gd name="T59" fmla="*/ 415 h 2351"/>
                    <a:gd name="T60" fmla="*/ 1441 w 2161"/>
                    <a:gd name="T61" fmla="*/ 400 h 2351"/>
                    <a:gd name="T62" fmla="*/ 1546 w 2161"/>
                    <a:gd name="T63" fmla="*/ 530 h 2351"/>
                    <a:gd name="T64" fmla="*/ 1459 w 2161"/>
                    <a:gd name="T65" fmla="*/ 651 h 2351"/>
                    <a:gd name="T66" fmla="*/ 1414 w 2161"/>
                    <a:gd name="T67" fmla="*/ 747 h 2351"/>
                    <a:gd name="T68" fmla="*/ 1223 w 2161"/>
                    <a:gd name="T69" fmla="*/ 995 h 2351"/>
                    <a:gd name="T70" fmla="*/ 1021 w 2161"/>
                    <a:gd name="T71" fmla="*/ 1023 h 2351"/>
                    <a:gd name="T72" fmla="*/ 1133 w 2161"/>
                    <a:gd name="T73" fmla="*/ 1122 h 2351"/>
                    <a:gd name="T74" fmla="*/ 1267 w 2161"/>
                    <a:gd name="T75" fmla="*/ 1295 h 2351"/>
                    <a:gd name="T76" fmla="*/ 1398 w 2161"/>
                    <a:gd name="T77" fmla="*/ 1274 h 2351"/>
                    <a:gd name="T78" fmla="*/ 1703 w 2161"/>
                    <a:gd name="T79" fmla="*/ 1442 h 2351"/>
                    <a:gd name="T80" fmla="*/ 1805 w 2161"/>
                    <a:gd name="T81" fmla="*/ 1688 h 2351"/>
                    <a:gd name="T82" fmla="*/ 1632 w 2161"/>
                    <a:gd name="T83" fmla="*/ 1878 h 2351"/>
                    <a:gd name="T84" fmla="*/ 1469 w 2161"/>
                    <a:gd name="T85" fmla="*/ 2061 h 2351"/>
                    <a:gd name="T86" fmla="*/ 1393 w 2161"/>
                    <a:gd name="T87" fmla="*/ 2243 h 2351"/>
                    <a:gd name="T88" fmla="*/ 1417 w 2161"/>
                    <a:gd name="T89" fmla="*/ 2339 h 2351"/>
                    <a:gd name="T90" fmla="*/ 1335 w 2161"/>
                    <a:gd name="T91" fmla="*/ 2070 h 2351"/>
                    <a:gd name="T92" fmla="*/ 1216 w 2161"/>
                    <a:gd name="T93" fmla="*/ 1510 h 2351"/>
                    <a:gd name="T94" fmla="*/ 1241 w 2161"/>
                    <a:gd name="T95" fmla="*/ 1321 h 2351"/>
                    <a:gd name="T96" fmla="*/ 986 w 2161"/>
                    <a:gd name="T97" fmla="*/ 1204 h 2351"/>
                    <a:gd name="T98" fmla="*/ 768 w 2161"/>
                    <a:gd name="T99" fmla="*/ 974 h 2351"/>
                    <a:gd name="T100" fmla="*/ 759 w 2161"/>
                    <a:gd name="T101" fmla="*/ 1030 h 2351"/>
                    <a:gd name="T102" fmla="*/ 628 w 2161"/>
                    <a:gd name="T103" fmla="*/ 688 h 2351"/>
                    <a:gd name="T104" fmla="*/ 614 w 2161"/>
                    <a:gd name="T105" fmla="*/ 668 h 2351"/>
                    <a:gd name="T106" fmla="*/ 323 w 2161"/>
                    <a:gd name="T107" fmla="*/ 375 h 2351"/>
                    <a:gd name="T108" fmla="*/ 139 w 2161"/>
                    <a:gd name="T109" fmla="*/ 490 h 2351"/>
                    <a:gd name="T110" fmla="*/ 63 w 2161"/>
                    <a:gd name="T111" fmla="*/ 344 h 2351"/>
                    <a:gd name="T112" fmla="*/ 61 w 2161"/>
                    <a:gd name="T113" fmla="*/ 211 h 2351"/>
                    <a:gd name="T114" fmla="*/ 70 w 2161"/>
                    <a:gd name="T115" fmla="*/ 103 h 2351"/>
                    <a:gd name="T116" fmla="*/ 275 w 2161"/>
                    <a:gd name="T117" fmla="*/ 54 h 2351"/>
                    <a:gd name="T118" fmla="*/ 539 w 2161"/>
                    <a:gd name="T119" fmla="*/ 61 h 2351"/>
                    <a:gd name="T120" fmla="*/ 682 w 2161"/>
                    <a:gd name="T121" fmla="*/ 82 h 2351"/>
                    <a:gd name="T122" fmla="*/ 867 w 2161"/>
                    <a:gd name="T123" fmla="*/ 146 h 2351"/>
                    <a:gd name="T124" fmla="*/ 1026 w 2161"/>
                    <a:gd name="T125" fmla="*/ 152 h 2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61" h="2351">
                      <a:moveTo>
                        <a:pt x="1401" y="2278"/>
                      </a:moveTo>
                      <a:lnTo>
                        <a:pt x="1415" y="2286"/>
                      </a:lnTo>
                      <a:lnTo>
                        <a:pt x="1429" y="2299"/>
                      </a:lnTo>
                      <a:lnTo>
                        <a:pt x="1443" y="2311"/>
                      </a:lnTo>
                      <a:lnTo>
                        <a:pt x="1459" y="2320"/>
                      </a:lnTo>
                      <a:lnTo>
                        <a:pt x="1459" y="2328"/>
                      </a:lnTo>
                      <a:lnTo>
                        <a:pt x="1450" y="2328"/>
                      </a:lnTo>
                      <a:lnTo>
                        <a:pt x="1441" y="2330"/>
                      </a:lnTo>
                      <a:lnTo>
                        <a:pt x="1427" y="2330"/>
                      </a:lnTo>
                      <a:lnTo>
                        <a:pt x="1415" y="2327"/>
                      </a:lnTo>
                      <a:lnTo>
                        <a:pt x="1408" y="2325"/>
                      </a:lnTo>
                      <a:lnTo>
                        <a:pt x="1405" y="2311"/>
                      </a:lnTo>
                      <a:lnTo>
                        <a:pt x="1401" y="2293"/>
                      </a:lnTo>
                      <a:lnTo>
                        <a:pt x="1401" y="2278"/>
                      </a:lnTo>
                      <a:close/>
                      <a:moveTo>
                        <a:pt x="1513" y="2248"/>
                      </a:moveTo>
                      <a:lnTo>
                        <a:pt x="1527" y="2251"/>
                      </a:lnTo>
                      <a:lnTo>
                        <a:pt x="1543" y="2257"/>
                      </a:lnTo>
                      <a:lnTo>
                        <a:pt x="1555" y="2262"/>
                      </a:lnTo>
                      <a:lnTo>
                        <a:pt x="1551" y="2262"/>
                      </a:lnTo>
                      <a:lnTo>
                        <a:pt x="1539" y="2269"/>
                      </a:lnTo>
                      <a:lnTo>
                        <a:pt x="1527" y="2274"/>
                      </a:lnTo>
                      <a:lnTo>
                        <a:pt x="1513" y="2278"/>
                      </a:lnTo>
                      <a:lnTo>
                        <a:pt x="1513" y="2271"/>
                      </a:lnTo>
                      <a:lnTo>
                        <a:pt x="1515" y="2269"/>
                      </a:lnTo>
                      <a:lnTo>
                        <a:pt x="1518" y="2267"/>
                      </a:lnTo>
                      <a:lnTo>
                        <a:pt x="1520" y="2265"/>
                      </a:lnTo>
                      <a:lnTo>
                        <a:pt x="1520" y="2264"/>
                      </a:lnTo>
                      <a:lnTo>
                        <a:pt x="1522" y="2262"/>
                      </a:lnTo>
                      <a:lnTo>
                        <a:pt x="1523" y="2258"/>
                      </a:lnTo>
                      <a:lnTo>
                        <a:pt x="1520" y="2258"/>
                      </a:lnTo>
                      <a:lnTo>
                        <a:pt x="1511" y="2267"/>
                      </a:lnTo>
                      <a:lnTo>
                        <a:pt x="1503" y="2272"/>
                      </a:lnTo>
                      <a:lnTo>
                        <a:pt x="1494" y="2274"/>
                      </a:lnTo>
                      <a:lnTo>
                        <a:pt x="1482" y="2278"/>
                      </a:lnTo>
                      <a:lnTo>
                        <a:pt x="1482" y="2262"/>
                      </a:lnTo>
                      <a:lnTo>
                        <a:pt x="1492" y="2258"/>
                      </a:lnTo>
                      <a:lnTo>
                        <a:pt x="1503" y="2253"/>
                      </a:lnTo>
                      <a:lnTo>
                        <a:pt x="1513" y="2248"/>
                      </a:lnTo>
                      <a:close/>
                      <a:moveTo>
                        <a:pt x="1485" y="2051"/>
                      </a:moveTo>
                      <a:lnTo>
                        <a:pt x="1489" y="2054"/>
                      </a:lnTo>
                      <a:lnTo>
                        <a:pt x="1492" y="2056"/>
                      </a:lnTo>
                      <a:lnTo>
                        <a:pt x="1494" y="2058"/>
                      </a:lnTo>
                      <a:lnTo>
                        <a:pt x="1496" y="2061"/>
                      </a:lnTo>
                      <a:lnTo>
                        <a:pt x="1496" y="2065"/>
                      </a:lnTo>
                      <a:lnTo>
                        <a:pt x="1497" y="2070"/>
                      </a:lnTo>
                      <a:lnTo>
                        <a:pt x="1489" y="2070"/>
                      </a:lnTo>
                      <a:lnTo>
                        <a:pt x="1487" y="2066"/>
                      </a:lnTo>
                      <a:lnTo>
                        <a:pt x="1485" y="2063"/>
                      </a:lnTo>
                      <a:lnTo>
                        <a:pt x="1485" y="2061"/>
                      </a:lnTo>
                      <a:lnTo>
                        <a:pt x="1483" y="2059"/>
                      </a:lnTo>
                      <a:lnTo>
                        <a:pt x="1485" y="2056"/>
                      </a:lnTo>
                      <a:lnTo>
                        <a:pt x="1485" y="2051"/>
                      </a:lnTo>
                      <a:close/>
                      <a:moveTo>
                        <a:pt x="1654" y="1414"/>
                      </a:moveTo>
                      <a:lnTo>
                        <a:pt x="1647" y="1426"/>
                      </a:lnTo>
                      <a:lnTo>
                        <a:pt x="1642" y="1426"/>
                      </a:lnTo>
                      <a:lnTo>
                        <a:pt x="1642" y="1429"/>
                      </a:lnTo>
                      <a:lnTo>
                        <a:pt x="1653" y="1433"/>
                      </a:lnTo>
                      <a:lnTo>
                        <a:pt x="1663" y="1438"/>
                      </a:lnTo>
                      <a:lnTo>
                        <a:pt x="1670" y="1443"/>
                      </a:lnTo>
                      <a:lnTo>
                        <a:pt x="1674" y="1445"/>
                      </a:lnTo>
                      <a:lnTo>
                        <a:pt x="1675" y="1443"/>
                      </a:lnTo>
                      <a:lnTo>
                        <a:pt x="1675" y="1442"/>
                      </a:lnTo>
                      <a:lnTo>
                        <a:pt x="1675" y="1442"/>
                      </a:lnTo>
                      <a:lnTo>
                        <a:pt x="1677" y="1440"/>
                      </a:lnTo>
                      <a:lnTo>
                        <a:pt x="1677" y="1436"/>
                      </a:lnTo>
                      <a:lnTo>
                        <a:pt x="1670" y="1436"/>
                      </a:lnTo>
                      <a:lnTo>
                        <a:pt x="1668" y="1436"/>
                      </a:lnTo>
                      <a:lnTo>
                        <a:pt x="1667" y="1435"/>
                      </a:lnTo>
                      <a:lnTo>
                        <a:pt x="1665" y="1435"/>
                      </a:lnTo>
                      <a:lnTo>
                        <a:pt x="1661" y="1435"/>
                      </a:lnTo>
                      <a:lnTo>
                        <a:pt x="1658" y="1433"/>
                      </a:lnTo>
                      <a:lnTo>
                        <a:pt x="1658" y="1414"/>
                      </a:lnTo>
                      <a:lnTo>
                        <a:pt x="1654" y="1414"/>
                      </a:lnTo>
                      <a:close/>
                      <a:moveTo>
                        <a:pt x="1354" y="1286"/>
                      </a:moveTo>
                      <a:lnTo>
                        <a:pt x="1356" y="1291"/>
                      </a:lnTo>
                      <a:lnTo>
                        <a:pt x="1356" y="1293"/>
                      </a:lnTo>
                      <a:lnTo>
                        <a:pt x="1356" y="1295"/>
                      </a:lnTo>
                      <a:lnTo>
                        <a:pt x="1356" y="1295"/>
                      </a:lnTo>
                      <a:lnTo>
                        <a:pt x="1358" y="1297"/>
                      </a:lnTo>
                      <a:lnTo>
                        <a:pt x="1359" y="1297"/>
                      </a:lnTo>
                      <a:lnTo>
                        <a:pt x="1363" y="1298"/>
                      </a:lnTo>
                      <a:lnTo>
                        <a:pt x="1363" y="1291"/>
                      </a:lnTo>
                      <a:lnTo>
                        <a:pt x="1354" y="1286"/>
                      </a:lnTo>
                      <a:close/>
                      <a:moveTo>
                        <a:pt x="1482" y="1175"/>
                      </a:moveTo>
                      <a:lnTo>
                        <a:pt x="1489" y="1176"/>
                      </a:lnTo>
                      <a:lnTo>
                        <a:pt x="1497" y="1180"/>
                      </a:lnTo>
                      <a:lnTo>
                        <a:pt x="1494" y="1182"/>
                      </a:lnTo>
                      <a:lnTo>
                        <a:pt x="1492" y="1185"/>
                      </a:lnTo>
                      <a:lnTo>
                        <a:pt x="1489" y="1187"/>
                      </a:lnTo>
                      <a:lnTo>
                        <a:pt x="1483" y="1187"/>
                      </a:lnTo>
                      <a:lnTo>
                        <a:pt x="1478" y="1185"/>
                      </a:lnTo>
                      <a:lnTo>
                        <a:pt x="1473" y="1185"/>
                      </a:lnTo>
                      <a:lnTo>
                        <a:pt x="1468" y="1185"/>
                      </a:lnTo>
                      <a:lnTo>
                        <a:pt x="1462" y="1187"/>
                      </a:lnTo>
                      <a:lnTo>
                        <a:pt x="1462" y="1176"/>
                      </a:lnTo>
                      <a:lnTo>
                        <a:pt x="1475" y="1175"/>
                      </a:lnTo>
                      <a:lnTo>
                        <a:pt x="1482" y="1175"/>
                      </a:lnTo>
                      <a:close/>
                      <a:moveTo>
                        <a:pt x="1417" y="1164"/>
                      </a:moveTo>
                      <a:lnTo>
                        <a:pt x="1424" y="1164"/>
                      </a:lnTo>
                      <a:lnTo>
                        <a:pt x="1431" y="1166"/>
                      </a:lnTo>
                      <a:lnTo>
                        <a:pt x="1438" y="1166"/>
                      </a:lnTo>
                      <a:lnTo>
                        <a:pt x="1443" y="1168"/>
                      </a:lnTo>
                      <a:lnTo>
                        <a:pt x="1443" y="1176"/>
                      </a:lnTo>
                      <a:lnTo>
                        <a:pt x="1417" y="1176"/>
                      </a:lnTo>
                      <a:lnTo>
                        <a:pt x="1417" y="1164"/>
                      </a:lnTo>
                      <a:close/>
                      <a:moveTo>
                        <a:pt x="1270" y="1164"/>
                      </a:moveTo>
                      <a:lnTo>
                        <a:pt x="1279" y="1166"/>
                      </a:lnTo>
                      <a:lnTo>
                        <a:pt x="1284" y="1169"/>
                      </a:lnTo>
                      <a:lnTo>
                        <a:pt x="1291" y="1173"/>
                      </a:lnTo>
                      <a:lnTo>
                        <a:pt x="1297" y="1176"/>
                      </a:lnTo>
                      <a:lnTo>
                        <a:pt x="1297" y="1180"/>
                      </a:lnTo>
                      <a:lnTo>
                        <a:pt x="1290" y="1180"/>
                      </a:lnTo>
                      <a:lnTo>
                        <a:pt x="1284" y="1182"/>
                      </a:lnTo>
                      <a:lnTo>
                        <a:pt x="1279" y="1183"/>
                      </a:lnTo>
                      <a:lnTo>
                        <a:pt x="1276" y="1182"/>
                      </a:lnTo>
                      <a:lnTo>
                        <a:pt x="1269" y="1182"/>
                      </a:lnTo>
                      <a:lnTo>
                        <a:pt x="1263" y="1180"/>
                      </a:lnTo>
                      <a:lnTo>
                        <a:pt x="1263" y="1168"/>
                      </a:lnTo>
                      <a:lnTo>
                        <a:pt x="1265" y="1168"/>
                      </a:lnTo>
                      <a:lnTo>
                        <a:pt x="1267" y="1166"/>
                      </a:lnTo>
                      <a:lnTo>
                        <a:pt x="1269" y="1166"/>
                      </a:lnTo>
                      <a:lnTo>
                        <a:pt x="1269" y="1166"/>
                      </a:lnTo>
                      <a:lnTo>
                        <a:pt x="1270" y="1164"/>
                      </a:lnTo>
                      <a:close/>
                      <a:moveTo>
                        <a:pt x="1331" y="1148"/>
                      </a:moveTo>
                      <a:lnTo>
                        <a:pt x="1352" y="1150"/>
                      </a:lnTo>
                      <a:lnTo>
                        <a:pt x="1370" y="1154"/>
                      </a:lnTo>
                      <a:lnTo>
                        <a:pt x="1384" y="1159"/>
                      </a:lnTo>
                      <a:lnTo>
                        <a:pt x="1401" y="1164"/>
                      </a:lnTo>
                      <a:lnTo>
                        <a:pt x="1401" y="1173"/>
                      </a:lnTo>
                      <a:lnTo>
                        <a:pt x="1394" y="1173"/>
                      </a:lnTo>
                      <a:lnTo>
                        <a:pt x="1391" y="1175"/>
                      </a:lnTo>
                      <a:lnTo>
                        <a:pt x="1386" y="1176"/>
                      </a:lnTo>
                      <a:lnTo>
                        <a:pt x="1382" y="1178"/>
                      </a:lnTo>
                      <a:lnTo>
                        <a:pt x="1379" y="1180"/>
                      </a:lnTo>
                      <a:lnTo>
                        <a:pt x="1373" y="1180"/>
                      </a:lnTo>
                      <a:lnTo>
                        <a:pt x="1373" y="1178"/>
                      </a:lnTo>
                      <a:lnTo>
                        <a:pt x="1373" y="1176"/>
                      </a:lnTo>
                      <a:lnTo>
                        <a:pt x="1372" y="1175"/>
                      </a:lnTo>
                      <a:lnTo>
                        <a:pt x="1370" y="1173"/>
                      </a:lnTo>
                      <a:lnTo>
                        <a:pt x="1368" y="1171"/>
                      </a:lnTo>
                      <a:lnTo>
                        <a:pt x="1366" y="1173"/>
                      </a:lnTo>
                      <a:lnTo>
                        <a:pt x="1363" y="1183"/>
                      </a:lnTo>
                      <a:lnTo>
                        <a:pt x="1358" y="1183"/>
                      </a:lnTo>
                      <a:lnTo>
                        <a:pt x="1345" y="1182"/>
                      </a:lnTo>
                      <a:lnTo>
                        <a:pt x="1331" y="1180"/>
                      </a:lnTo>
                      <a:lnTo>
                        <a:pt x="1321" y="1180"/>
                      </a:lnTo>
                      <a:lnTo>
                        <a:pt x="1316" y="1168"/>
                      </a:lnTo>
                      <a:lnTo>
                        <a:pt x="1325" y="1168"/>
                      </a:lnTo>
                      <a:lnTo>
                        <a:pt x="1331" y="1168"/>
                      </a:lnTo>
                      <a:lnTo>
                        <a:pt x="1338" y="1166"/>
                      </a:lnTo>
                      <a:lnTo>
                        <a:pt x="1344" y="1164"/>
                      </a:lnTo>
                      <a:lnTo>
                        <a:pt x="1340" y="1162"/>
                      </a:lnTo>
                      <a:lnTo>
                        <a:pt x="1337" y="1159"/>
                      </a:lnTo>
                      <a:lnTo>
                        <a:pt x="1335" y="1157"/>
                      </a:lnTo>
                      <a:lnTo>
                        <a:pt x="1333" y="1154"/>
                      </a:lnTo>
                      <a:lnTo>
                        <a:pt x="1331" y="1148"/>
                      </a:lnTo>
                      <a:close/>
                      <a:moveTo>
                        <a:pt x="211" y="1110"/>
                      </a:moveTo>
                      <a:lnTo>
                        <a:pt x="227" y="1115"/>
                      </a:lnTo>
                      <a:lnTo>
                        <a:pt x="239" y="1122"/>
                      </a:lnTo>
                      <a:lnTo>
                        <a:pt x="253" y="1129"/>
                      </a:lnTo>
                      <a:lnTo>
                        <a:pt x="253" y="1133"/>
                      </a:lnTo>
                      <a:lnTo>
                        <a:pt x="249" y="1133"/>
                      </a:lnTo>
                      <a:lnTo>
                        <a:pt x="237" y="1141"/>
                      </a:lnTo>
                      <a:lnTo>
                        <a:pt x="225" y="1143"/>
                      </a:lnTo>
                      <a:lnTo>
                        <a:pt x="214" y="1145"/>
                      </a:lnTo>
                      <a:lnTo>
                        <a:pt x="202" y="1148"/>
                      </a:lnTo>
                      <a:lnTo>
                        <a:pt x="202" y="1145"/>
                      </a:lnTo>
                      <a:lnTo>
                        <a:pt x="199" y="1145"/>
                      </a:lnTo>
                      <a:lnTo>
                        <a:pt x="202" y="1136"/>
                      </a:lnTo>
                      <a:lnTo>
                        <a:pt x="202" y="1127"/>
                      </a:lnTo>
                      <a:lnTo>
                        <a:pt x="202" y="1115"/>
                      </a:lnTo>
                      <a:lnTo>
                        <a:pt x="206" y="1113"/>
                      </a:lnTo>
                      <a:lnTo>
                        <a:pt x="207" y="1113"/>
                      </a:lnTo>
                      <a:lnTo>
                        <a:pt x="207" y="1112"/>
                      </a:lnTo>
                      <a:lnTo>
                        <a:pt x="209" y="1112"/>
                      </a:lnTo>
                      <a:lnTo>
                        <a:pt x="211" y="1110"/>
                      </a:lnTo>
                      <a:close/>
                      <a:moveTo>
                        <a:pt x="1209" y="1099"/>
                      </a:moveTo>
                      <a:lnTo>
                        <a:pt x="1237" y="1105"/>
                      </a:lnTo>
                      <a:lnTo>
                        <a:pt x="1262" y="1113"/>
                      </a:lnTo>
                      <a:lnTo>
                        <a:pt x="1281" y="1122"/>
                      </a:lnTo>
                      <a:lnTo>
                        <a:pt x="1300" y="1131"/>
                      </a:lnTo>
                      <a:lnTo>
                        <a:pt x="1321" y="1141"/>
                      </a:lnTo>
                      <a:lnTo>
                        <a:pt x="1321" y="1148"/>
                      </a:lnTo>
                      <a:lnTo>
                        <a:pt x="1312" y="1148"/>
                      </a:lnTo>
                      <a:lnTo>
                        <a:pt x="1302" y="1152"/>
                      </a:lnTo>
                      <a:lnTo>
                        <a:pt x="1290" y="1155"/>
                      </a:lnTo>
                      <a:lnTo>
                        <a:pt x="1277" y="1157"/>
                      </a:lnTo>
                      <a:lnTo>
                        <a:pt x="1279" y="1154"/>
                      </a:lnTo>
                      <a:lnTo>
                        <a:pt x="1279" y="1150"/>
                      </a:lnTo>
                      <a:lnTo>
                        <a:pt x="1279" y="1148"/>
                      </a:lnTo>
                      <a:lnTo>
                        <a:pt x="1279" y="1147"/>
                      </a:lnTo>
                      <a:lnTo>
                        <a:pt x="1279" y="1145"/>
                      </a:lnTo>
                      <a:lnTo>
                        <a:pt x="1277" y="1141"/>
                      </a:lnTo>
                      <a:lnTo>
                        <a:pt x="1251" y="1134"/>
                      </a:lnTo>
                      <a:lnTo>
                        <a:pt x="1227" y="1122"/>
                      </a:lnTo>
                      <a:lnTo>
                        <a:pt x="1201" y="1110"/>
                      </a:lnTo>
                      <a:lnTo>
                        <a:pt x="1195" y="1115"/>
                      </a:lnTo>
                      <a:lnTo>
                        <a:pt x="1192" y="1120"/>
                      </a:lnTo>
                      <a:lnTo>
                        <a:pt x="1187" y="1126"/>
                      </a:lnTo>
                      <a:lnTo>
                        <a:pt x="1181" y="1124"/>
                      </a:lnTo>
                      <a:lnTo>
                        <a:pt x="1174" y="1120"/>
                      </a:lnTo>
                      <a:lnTo>
                        <a:pt x="1171" y="1119"/>
                      </a:lnTo>
                      <a:lnTo>
                        <a:pt x="1178" y="1119"/>
                      </a:lnTo>
                      <a:lnTo>
                        <a:pt x="1183" y="1112"/>
                      </a:lnTo>
                      <a:lnTo>
                        <a:pt x="1188" y="1108"/>
                      </a:lnTo>
                      <a:lnTo>
                        <a:pt x="1194" y="1103"/>
                      </a:lnTo>
                      <a:lnTo>
                        <a:pt x="1199" y="1103"/>
                      </a:lnTo>
                      <a:lnTo>
                        <a:pt x="1202" y="1101"/>
                      </a:lnTo>
                      <a:lnTo>
                        <a:pt x="1206" y="1101"/>
                      </a:lnTo>
                      <a:lnTo>
                        <a:pt x="1209" y="1099"/>
                      </a:lnTo>
                      <a:close/>
                      <a:moveTo>
                        <a:pt x="188" y="1091"/>
                      </a:moveTo>
                      <a:lnTo>
                        <a:pt x="202" y="1096"/>
                      </a:lnTo>
                      <a:lnTo>
                        <a:pt x="202" y="1099"/>
                      </a:lnTo>
                      <a:lnTo>
                        <a:pt x="199" y="1099"/>
                      </a:lnTo>
                      <a:lnTo>
                        <a:pt x="188" y="1103"/>
                      </a:lnTo>
                      <a:lnTo>
                        <a:pt x="178" y="1103"/>
                      </a:lnTo>
                      <a:lnTo>
                        <a:pt x="169" y="1103"/>
                      </a:lnTo>
                      <a:lnTo>
                        <a:pt x="169" y="1096"/>
                      </a:lnTo>
                      <a:lnTo>
                        <a:pt x="174" y="1094"/>
                      </a:lnTo>
                      <a:lnTo>
                        <a:pt x="179" y="1094"/>
                      </a:lnTo>
                      <a:lnTo>
                        <a:pt x="183" y="1093"/>
                      </a:lnTo>
                      <a:lnTo>
                        <a:pt x="188" y="1091"/>
                      </a:lnTo>
                      <a:close/>
                      <a:moveTo>
                        <a:pt x="111" y="1075"/>
                      </a:moveTo>
                      <a:lnTo>
                        <a:pt x="117" y="1077"/>
                      </a:lnTo>
                      <a:lnTo>
                        <a:pt x="124" y="1077"/>
                      </a:lnTo>
                      <a:lnTo>
                        <a:pt x="127" y="1077"/>
                      </a:lnTo>
                      <a:lnTo>
                        <a:pt x="132" y="1079"/>
                      </a:lnTo>
                      <a:lnTo>
                        <a:pt x="138" y="1080"/>
                      </a:lnTo>
                      <a:lnTo>
                        <a:pt x="138" y="1087"/>
                      </a:lnTo>
                      <a:lnTo>
                        <a:pt x="134" y="1087"/>
                      </a:lnTo>
                      <a:lnTo>
                        <a:pt x="129" y="1089"/>
                      </a:lnTo>
                      <a:lnTo>
                        <a:pt x="124" y="1091"/>
                      </a:lnTo>
                      <a:lnTo>
                        <a:pt x="118" y="1091"/>
                      </a:lnTo>
                      <a:lnTo>
                        <a:pt x="111" y="1091"/>
                      </a:lnTo>
                      <a:lnTo>
                        <a:pt x="111" y="1075"/>
                      </a:lnTo>
                      <a:close/>
                      <a:moveTo>
                        <a:pt x="1263" y="1072"/>
                      </a:moveTo>
                      <a:lnTo>
                        <a:pt x="1269" y="1075"/>
                      </a:lnTo>
                      <a:lnTo>
                        <a:pt x="1272" y="1079"/>
                      </a:lnTo>
                      <a:lnTo>
                        <a:pt x="1276" y="1082"/>
                      </a:lnTo>
                      <a:lnTo>
                        <a:pt x="1277" y="1087"/>
                      </a:lnTo>
                      <a:lnTo>
                        <a:pt x="1277" y="1096"/>
                      </a:lnTo>
                      <a:lnTo>
                        <a:pt x="1270" y="1096"/>
                      </a:lnTo>
                      <a:lnTo>
                        <a:pt x="1269" y="1091"/>
                      </a:lnTo>
                      <a:lnTo>
                        <a:pt x="1267" y="1089"/>
                      </a:lnTo>
                      <a:lnTo>
                        <a:pt x="1265" y="1086"/>
                      </a:lnTo>
                      <a:lnTo>
                        <a:pt x="1263" y="1082"/>
                      </a:lnTo>
                      <a:lnTo>
                        <a:pt x="1263" y="1079"/>
                      </a:lnTo>
                      <a:lnTo>
                        <a:pt x="1263" y="1072"/>
                      </a:lnTo>
                      <a:close/>
                      <a:moveTo>
                        <a:pt x="1255" y="1049"/>
                      </a:moveTo>
                      <a:lnTo>
                        <a:pt x="1277" y="1049"/>
                      </a:lnTo>
                      <a:lnTo>
                        <a:pt x="1279" y="1052"/>
                      </a:lnTo>
                      <a:lnTo>
                        <a:pt x="1283" y="1054"/>
                      </a:lnTo>
                      <a:lnTo>
                        <a:pt x="1283" y="1056"/>
                      </a:lnTo>
                      <a:lnTo>
                        <a:pt x="1284" y="1058"/>
                      </a:lnTo>
                      <a:lnTo>
                        <a:pt x="1284" y="1059"/>
                      </a:lnTo>
                      <a:lnTo>
                        <a:pt x="1283" y="1061"/>
                      </a:lnTo>
                      <a:lnTo>
                        <a:pt x="1283" y="1065"/>
                      </a:lnTo>
                      <a:lnTo>
                        <a:pt x="1277" y="1061"/>
                      </a:lnTo>
                      <a:lnTo>
                        <a:pt x="1272" y="1059"/>
                      </a:lnTo>
                      <a:lnTo>
                        <a:pt x="1267" y="1059"/>
                      </a:lnTo>
                      <a:lnTo>
                        <a:pt x="1263" y="1058"/>
                      </a:lnTo>
                      <a:lnTo>
                        <a:pt x="1260" y="1058"/>
                      </a:lnTo>
                      <a:lnTo>
                        <a:pt x="1256" y="1056"/>
                      </a:lnTo>
                      <a:lnTo>
                        <a:pt x="1255" y="1052"/>
                      </a:lnTo>
                      <a:lnTo>
                        <a:pt x="1255" y="1049"/>
                      </a:lnTo>
                      <a:close/>
                      <a:moveTo>
                        <a:pt x="1328" y="722"/>
                      </a:moveTo>
                      <a:lnTo>
                        <a:pt x="1326" y="726"/>
                      </a:lnTo>
                      <a:lnTo>
                        <a:pt x="1323" y="729"/>
                      </a:lnTo>
                      <a:lnTo>
                        <a:pt x="1321" y="731"/>
                      </a:lnTo>
                      <a:lnTo>
                        <a:pt x="1319" y="733"/>
                      </a:lnTo>
                      <a:lnTo>
                        <a:pt x="1319" y="735"/>
                      </a:lnTo>
                      <a:lnTo>
                        <a:pt x="1321" y="736"/>
                      </a:lnTo>
                      <a:lnTo>
                        <a:pt x="1325" y="738"/>
                      </a:lnTo>
                      <a:lnTo>
                        <a:pt x="1326" y="733"/>
                      </a:lnTo>
                      <a:lnTo>
                        <a:pt x="1326" y="731"/>
                      </a:lnTo>
                      <a:lnTo>
                        <a:pt x="1328" y="728"/>
                      </a:lnTo>
                      <a:lnTo>
                        <a:pt x="1330" y="726"/>
                      </a:lnTo>
                      <a:lnTo>
                        <a:pt x="1331" y="722"/>
                      </a:lnTo>
                      <a:lnTo>
                        <a:pt x="1328" y="722"/>
                      </a:lnTo>
                      <a:close/>
                      <a:moveTo>
                        <a:pt x="1501" y="691"/>
                      </a:moveTo>
                      <a:lnTo>
                        <a:pt x="1504" y="700"/>
                      </a:lnTo>
                      <a:lnTo>
                        <a:pt x="1506" y="712"/>
                      </a:lnTo>
                      <a:lnTo>
                        <a:pt x="1508" y="722"/>
                      </a:lnTo>
                      <a:lnTo>
                        <a:pt x="1506" y="724"/>
                      </a:lnTo>
                      <a:lnTo>
                        <a:pt x="1504" y="724"/>
                      </a:lnTo>
                      <a:lnTo>
                        <a:pt x="1503" y="724"/>
                      </a:lnTo>
                      <a:lnTo>
                        <a:pt x="1503" y="726"/>
                      </a:lnTo>
                      <a:lnTo>
                        <a:pt x="1501" y="726"/>
                      </a:lnTo>
                      <a:lnTo>
                        <a:pt x="1494" y="726"/>
                      </a:lnTo>
                      <a:lnTo>
                        <a:pt x="1492" y="724"/>
                      </a:lnTo>
                      <a:lnTo>
                        <a:pt x="1492" y="722"/>
                      </a:lnTo>
                      <a:lnTo>
                        <a:pt x="1492" y="721"/>
                      </a:lnTo>
                      <a:lnTo>
                        <a:pt x="1490" y="721"/>
                      </a:lnTo>
                      <a:lnTo>
                        <a:pt x="1489" y="719"/>
                      </a:lnTo>
                      <a:lnTo>
                        <a:pt x="1501" y="691"/>
                      </a:lnTo>
                      <a:close/>
                      <a:moveTo>
                        <a:pt x="1113" y="658"/>
                      </a:moveTo>
                      <a:lnTo>
                        <a:pt x="1105" y="670"/>
                      </a:lnTo>
                      <a:lnTo>
                        <a:pt x="1096" y="681"/>
                      </a:lnTo>
                      <a:lnTo>
                        <a:pt x="1091" y="696"/>
                      </a:lnTo>
                      <a:lnTo>
                        <a:pt x="1101" y="695"/>
                      </a:lnTo>
                      <a:lnTo>
                        <a:pt x="1108" y="698"/>
                      </a:lnTo>
                      <a:lnTo>
                        <a:pt x="1113" y="703"/>
                      </a:lnTo>
                      <a:lnTo>
                        <a:pt x="1120" y="712"/>
                      </a:lnTo>
                      <a:lnTo>
                        <a:pt x="1122" y="705"/>
                      </a:lnTo>
                      <a:lnTo>
                        <a:pt x="1122" y="700"/>
                      </a:lnTo>
                      <a:lnTo>
                        <a:pt x="1124" y="696"/>
                      </a:lnTo>
                      <a:lnTo>
                        <a:pt x="1124" y="691"/>
                      </a:lnTo>
                      <a:lnTo>
                        <a:pt x="1133" y="691"/>
                      </a:lnTo>
                      <a:lnTo>
                        <a:pt x="1138" y="703"/>
                      </a:lnTo>
                      <a:lnTo>
                        <a:pt x="1146" y="707"/>
                      </a:lnTo>
                      <a:lnTo>
                        <a:pt x="1153" y="710"/>
                      </a:lnTo>
                      <a:lnTo>
                        <a:pt x="1160" y="714"/>
                      </a:lnTo>
                      <a:lnTo>
                        <a:pt x="1167" y="722"/>
                      </a:lnTo>
                      <a:lnTo>
                        <a:pt x="1160" y="733"/>
                      </a:lnTo>
                      <a:lnTo>
                        <a:pt x="1152" y="745"/>
                      </a:lnTo>
                      <a:lnTo>
                        <a:pt x="1145" y="761"/>
                      </a:lnTo>
                      <a:lnTo>
                        <a:pt x="1139" y="775"/>
                      </a:lnTo>
                      <a:lnTo>
                        <a:pt x="1139" y="784"/>
                      </a:lnTo>
                      <a:lnTo>
                        <a:pt x="1141" y="789"/>
                      </a:lnTo>
                      <a:lnTo>
                        <a:pt x="1141" y="792"/>
                      </a:lnTo>
                      <a:lnTo>
                        <a:pt x="1143" y="794"/>
                      </a:lnTo>
                      <a:lnTo>
                        <a:pt x="1145" y="796"/>
                      </a:lnTo>
                      <a:lnTo>
                        <a:pt x="1146" y="798"/>
                      </a:lnTo>
                      <a:lnTo>
                        <a:pt x="1152" y="799"/>
                      </a:lnTo>
                      <a:lnTo>
                        <a:pt x="1152" y="796"/>
                      </a:lnTo>
                      <a:lnTo>
                        <a:pt x="1155" y="789"/>
                      </a:lnTo>
                      <a:lnTo>
                        <a:pt x="1160" y="778"/>
                      </a:lnTo>
                      <a:lnTo>
                        <a:pt x="1166" y="764"/>
                      </a:lnTo>
                      <a:lnTo>
                        <a:pt x="1171" y="752"/>
                      </a:lnTo>
                      <a:lnTo>
                        <a:pt x="1176" y="742"/>
                      </a:lnTo>
                      <a:lnTo>
                        <a:pt x="1178" y="735"/>
                      </a:lnTo>
                      <a:lnTo>
                        <a:pt x="1190" y="735"/>
                      </a:lnTo>
                      <a:lnTo>
                        <a:pt x="1192" y="754"/>
                      </a:lnTo>
                      <a:lnTo>
                        <a:pt x="1192" y="771"/>
                      </a:lnTo>
                      <a:lnTo>
                        <a:pt x="1192" y="792"/>
                      </a:lnTo>
                      <a:lnTo>
                        <a:pt x="1194" y="815"/>
                      </a:lnTo>
                      <a:lnTo>
                        <a:pt x="1216" y="818"/>
                      </a:lnTo>
                      <a:lnTo>
                        <a:pt x="1225" y="805"/>
                      </a:lnTo>
                      <a:lnTo>
                        <a:pt x="1241" y="796"/>
                      </a:lnTo>
                      <a:lnTo>
                        <a:pt x="1258" y="787"/>
                      </a:lnTo>
                      <a:lnTo>
                        <a:pt x="1276" y="780"/>
                      </a:lnTo>
                      <a:lnTo>
                        <a:pt x="1293" y="773"/>
                      </a:lnTo>
                      <a:lnTo>
                        <a:pt x="1309" y="764"/>
                      </a:lnTo>
                      <a:lnTo>
                        <a:pt x="1316" y="754"/>
                      </a:lnTo>
                      <a:lnTo>
                        <a:pt x="1312" y="754"/>
                      </a:lnTo>
                      <a:lnTo>
                        <a:pt x="1311" y="750"/>
                      </a:lnTo>
                      <a:lnTo>
                        <a:pt x="1311" y="749"/>
                      </a:lnTo>
                      <a:lnTo>
                        <a:pt x="1309" y="747"/>
                      </a:lnTo>
                      <a:lnTo>
                        <a:pt x="1309" y="747"/>
                      </a:lnTo>
                      <a:lnTo>
                        <a:pt x="1307" y="747"/>
                      </a:lnTo>
                      <a:lnTo>
                        <a:pt x="1305" y="747"/>
                      </a:lnTo>
                      <a:lnTo>
                        <a:pt x="1302" y="745"/>
                      </a:lnTo>
                      <a:lnTo>
                        <a:pt x="1295" y="750"/>
                      </a:lnTo>
                      <a:lnTo>
                        <a:pt x="1283" y="757"/>
                      </a:lnTo>
                      <a:lnTo>
                        <a:pt x="1269" y="768"/>
                      </a:lnTo>
                      <a:lnTo>
                        <a:pt x="1251" y="777"/>
                      </a:lnTo>
                      <a:lnTo>
                        <a:pt x="1235" y="787"/>
                      </a:lnTo>
                      <a:lnTo>
                        <a:pt x="1220" y="794"/>
                      </a:lnTo>
                      <a:lnTo>
                        <a:pt x="1209" y="798"/>
                      </a:lnTo>
                      <a:lnTo>
                        <a:pt x="1206" y="799"/>
                      </a:lnTo>
                      <a:lnTo>
                        <a:pt x="1204" y="798"/>
                      </a:lnTo>
                      <a:lnTo>
                        <a:pt x="1202" y="796"/>
                      </a:lnTo>
                      <a:lnTo>
                        <a:pt x="1202" y="794"/>
                      </a:lnTo>
                      <a:lnTo>
                        <a:pt x="1202" y="792"/>
                      </a:lnTo>
                      <a:lnTo>
                        <a:pt x="1201" y="789"/>
                      </a:lnTo>
                      <a:lnTo>
                        <a:pt x="1206" y="780"/>
                      </a:lnTo>
                      <a:lnTo>
                        <a:pt x="1206" y="773"/>
                      </a:lnTo>
                      <a:lnTo>
                        <a:pt x="1204" y="768"/>
                      </a:lnTo>
                      <a:lnTo>
                        <a:pt x="1202" y="759"/>
                      </a:lnTo>
                      <a:lnTo>
                        <a:pt x="1206" y="749"/>
                      </a:lnTo>
                      <a:lnTo>
                        <a:pt x="1208" y="747"/>
                      </a:lnTo>
                      <a:lnTo>
                        <a:pt x="1209" y="745"/>
                      </a:lnTo>
                      <a:lnTo>
                        <a:pt x="1211" y="743"/>
                      </a:lnTo>
                      <a:lnTo>
                        <a:pt x="1213" y="743"/>
                      </a:lnTo>
                      <a:lnTo>
                        <a:pt x="1215" y="743"/>
                      </a:lnTo>
                      <a:lnTo>
                        <a:pt x="1216" y="742"/>
                      </a:lnTo>
                      <a:lnTo>
                        <a:pt x="1218" y="740"/>
                      </a:lnTo>
                      <a:lnTo>
                        <a:pt x="1218" y="736"/>
                      </a:lnTo>
                      <a:lnTo>
                        <a:pt x="1220" y="731"/>
                      </a:lnTo>
                      <a:lnTo>
                        <a:pt x="1220" y="722"/>
                      </a:lnTo>
                      <a:lnTo>
                        <a:pt x="1211" y="717"/>
                      </a:lnTo>
                      <a:lnTo>
                        <a:pt x="1202" y="715"/>
                      </a:lnTo>
                      <a:lnTo>
                        <a:pt x="1195" y="715"/>
                      </a:lnTo>
                      <a:lnTo>
                        <a:pt x="1187" y="712"/>
                      </a:lnTo>
                      <a:lnTo>
                        <a:pt x="1174" y="703"/>
                      </a:lnTo>
                      <a:lnTo>
                        <a:pt x="1166" y="695"/>
                      </a:lnTo>
                      <a:lnTo>
                        <a:pt x="1160" y="684"/>
                      </a:lnTo>
                      <a:lnTo>
                        <a:pt x="1153" y="674"/>
                      </a:lnTo>
                      <a:lnTo>
                        <a:pt x="1145" y="667"/>
                      </a:lnTo>
                      <a:lnTo>
                        <a:pt x="1131" y="660"/>
                      </a:lnTo>
                      <a:lnTo>
                        <a:pt x="1113" y="658"/>
                      </a:lnTo>
                      <a:close/>
                      <a:moveTo>
                        <a:pt x="1469" y="639"/>
                      </a:moveTo>
                      <a:lnTo>
                        <a:pt x="1482" y="640"/>
                      </a:lnTo>
                      <a:lnTo>
                        <a:pt x="1490" y="642"/>
                      </a:lnTo>
                      <a:lnTo>
                        <a:pt x="1501" y="646"/>
                      </a:lnTo>
                      <a:lnTo>
                        <a:pt x="1501" y="654"/>
                      </a:lnTo>
                      <a:lnTo>
                        <a:pt x="1497" y="654"/>
                      </a:lnTo>
                      <a:lnTo>
                        <a:pt x="1494" y="656"/>
                      </a:lnTo>
                      <a:lnTo>
                        <a:pt x="1490" y="656"/>
                      </a:lnTo>
                      <a:lnTo>
                        <a:pt x="1487" y="656"/>
                      </a:lnTo>
                      <a:lnTo>
                        <a:pt x="1482" y="658"/>
                      </a:lnTo>
                      <a:lnTo>
                        <a:pt x="1478" y="653"/>
                      </a:lnTo>
                      <a:lnTo>
                        <a:pt x="1476" y="651"/>
                      </a:lnTo>
                      <a:lnTo>
                        <a:pt x="1475" y="647"/>
                      </a:lnTo>
                      <a:lnTo>
                        <a:pt x="1473" y="644"/>
                      </a:lnTo>
                      <a:lnTo>
                        <a:pt x="1469" y="639"/>
                      </a:lnTo>
                      <a:close/>
                      <a:moveTo>
                        <a:pt x="1551" y="619"/>
                      </a:moveTo>
                      <a:lnTo>
                        <a:pt x="1562" y="619"/>
                      </a:lnTo>
                      <a:lnTo>
                        <a:pt x="1562" y="633"/>
                      </a:lnTo>
                      <a:lnTo>
                        <a:pt x="1562" y="646"/>
                      </a:lnTo>
                      <a:lnTo>
                        <a:pt x="1564" y="656"/>
                      </a:lnTo>
                      <a:lnTo>
                        <a:pt x="1565" y="668"/>
                      </a:lnTo>
                      <a:lnTo>
                        <a:pt x="1585" y="668"/>
                      </a:lnTo>
                      <a:lnTo>
                        <a:pt x="1585" y="688"/>
                      </a:lnTo>
                      <a:lnTo>
                        <a:pt x="1593" y="688"/>
                      </a:lnTo>
                      <a:lnTo>
                        <a:pt x="1595" y="689"/>
                      </a:lnTo>
                      <a:lnTo>
                        <a:pt x="1597" y="689"/>
                      </a:lnTo>
                      <a:lnTo>
                        <a:pt x="1599" y="689"/>
                      </a:lnTo>
                      <a:lnTo>
                        <a:pt x="1600" y="689"/>
                      </a:lnTo>
                      <a:lnTo>
                        <a:pt x="1602" y="689"/>
                      </a:lnTo>
                      <a:lnTo>
                        <a:pt x="1604" y="691"/>
                      </a:lnTo>
                      <a:lnTo>
                        <a:pt x="1602" y="702"/>
                      </a:lnTo>
                      <a:lnTo>
                        <a:pt x="1599" y="714"/>
                      </a:lnTo>
                      <a:lnTo>
                        <a:pt x="1597" y="726"/>
                      </a:lnTo>
                      <a:lnTo>
                        <a:pt x="1593" y="726"/>
                      </a:lnTo>
                      <a:lnTo>
                        <a:pt x="1592" y="722"/>
                      </a:lnTo>
                      <a:lnTo>
                        <a:pt x="1592" y="721"/>
                      </a:lnTo>
                      <a:lnTo>
                        <a:pt x="1592" y="719"/>
                      </a:lnTo>
                      <a:lnTo>
                        <a:pt x="1590" y="717"/>
                      </a:lnTo>
                      <a:lnTo>
                        <a:pt x="1590" y="715"/>
                      </a:lnTo>
                      <a:lnTo>
                        <a:pt x="1588" y="719"/>
                      </a:lnTo>
                      <a:lnTo>
                        <a:pt x="1586" y="719"/>
                      </a:lnTo>
                      <a:lnTo>
                        <a:pt x="1586" y="721"/>
                      </a:lnTo>
                      <a:lnTo>
                        <a:pt x="1586" y="721"/>
                      </a:lnTo>
                      <a:lnTo>
                        <a:pt x="1586" y="721"/>
                      </a:lnTo>
                      <a:lnTo>
                        <a:pt x="1585" y="721"/>
                      </a:lnTo>
                      <a:lnTo>
                        <a:pt x="1581" y="722"/>
                      </a:lnTo>
                      <a:lnTo>
                        <a:pt x="1581" y="715"/>
                      </a:lnTo>
                      <a:lnTo>
                        <a:pt x="1583" y="714"/>
                      </a:lnTo>
                      <a:lnTo>
                        <a:pt x="1583" y="712"/>
                      </a:lnTo>
                      <a:lnTo>
                        <a:pt x="1585" y="710"/>
                      </a:lnTo>
                      <a:lnTo>
                        <a:pt x="1585" y="707"/>
                      </a:lnTo>
                      <a:lnTo>
                        <a:pt x="1585" y="703"/>
                      </a:lnTo>
                      <a:lnTo>
                        <a:pt x="1581" y="703"/>
                      </a:lnTo>
                      <a:lnTo>
                        <a:pt x="1574" y="710"/>
                      </a:lnTo>
                      <a:lnTo>
                        <a:pt x="1567" y="717"/>
                      </a:lnTo>
                      <a:lnTo>
                        <a:pt x="1558" y="722"/>
                      </a:lnTo>
                      <a:lnTo>
                        <a:pt x="1558" y="717"/>
                      </a:lnTo>
                      <a:lnTo>
                        <a:pt x="1558" y="712"/>
                      </a:lnTo>
                      <a:lnTo>
                        <a:pt x="1558" y="710"/>
                      </a:lnTo>
                      <a:lnTo>
                        <a:pt x="1557" y="709"/>
                      </a:lnTo>
                      <a:lnTo>
                        <a:pt x="1553" y="707"/>
                      </a:lnTo>
                      <a:lnTo>
                        <a:pt x="1548" y="707"/>
                      </a:lnTo>
                      <a:lnTo>
                        <a:pt x="1539" y="707"/>
                      </a:lnTo>
                      <a:lnTo>
                        <a:pt x="1536" y="707"/>
                      </a:lnTo>
                      <a:lnTo>
                        <a:pt x="1532" y="707"/>
                      </a:lnTo>
                      <a:lnTo>
                        <a:pt x="1527" y="705"/>
                      </a:lnTo>
                      <a:lnTo>
                        <a:pt x="1522" y="705"/>
                      </a:lnTo>
                      <a:lnTo>
                        <a:pt x="1517" y="703"/>
                      </a:lnTo>
                      <a:lnTo>
                        <a:pt x="1513" y="700"/>
                      </a:lnTo>
                      <a:lnTo>
                        <a:pt x="1523" y="686"/>
                      </a:lnTo>
                      <a:lnTo>
                        <a:pt x="1534" y="665"/>
                      </a:lnTo>
                      <a:lnTo>
                        <a:pt x="1541" y="642"/>
                      </a:lnTo>
                      <a:lnTo>
                        <a:pt x="1551" y="619"/>
                      </a:lnTo>
                      <a:close/>
                      <a:moveTo>
                        <a:pt x="1220" y="558"/>
                      </a:moveTo>
                      <a:lnTo>
                        <a:pt x="1235" y="558"/>
                      </a:lnTo>
                      <a:lnTo>
                        <a:pt x="1235" y="565"/>
                      </a:lnTo>
                      <a:lnTo>
                        <a:pt x="1232" y="565"/>
                      </a:lnTo>
                      <a:lnTo>
                        <a:pt x="1230" y="567"/>
                      </a:lnTo>
                      <a:lnTo>
                        <a:pt x="1229" y="567"/>
                      </a:lnTo>
                      <a:lnTo>
                        <a:pt x="1227" y="567"/>
                      </a:lnTo>
                      <a:lnTo>
                        <a:pt x="1225" y="569"/>
                      </a:lnTo>
                      <a:lnTo>
                        <a:pt x="1220" y="569"/>
                      </a:lnTo>
                      <a:lnTo>
                        <a:pt x="1220" y="558"/>
                      </a:lnTo>
                      <a:close/>
                      <a:moveTo>
                        <a:pt x="515" y="550"/>
                      </a:moveTo>
                      <a:lnTo>
                        <a:pt x="522" y="550"/>
                      </a:lnTo>
                      <a:lnTo>
                        <a:pt x="525" y="551"/>
                      </a:lnTo>
                      <a:lnTo>
                        <a:pt x="529" y="553"/>
                      </a:lnTo>
                      <a:lnTo>
                        <a:pt x="534" y="553"/>
                      </a:lnTo>
                      <a:lnTo>
                        <a:pt x="541" y="553"/>
                      </a:lnTo>
                      <a:lnTo>
                        <a:pt x="543" y="567"/>
                      </a:lnTo>
                      <a:lnTo>
                        <a:pt x="546" y="578"/>
                      </a:lnTo>
                      <a:lnTo>
                        <a:pt x="548" y="592"/>
                      </a:lnTo>
                      <a:lnTo>
                        <a:pt x="541" y="592"/>
                      </a:lnTo>
                      <a:lnTo>
                        <a:pt x="537" y="586"/>
                      </a:lnTo>
                      <a:lnTo>
                        <a:pt x="534" y="583"/>
                      </a:lnTo>
                      <a:lnTo>
                        <a:pt x="529" y="579"/>
                      </a:lnTo>
                      <a:lnTo>
                        <a:pt x="525" y="576"/>
                      </a:lnTo>
                      <a:lnTo>
                        <a:pt x="522" y="571"/>
                      </a:lnTo>
                      <a:lnTo>
                        <a:pt x="518" y="565"/>
                      </a:lnTo>
                      <a:lnTo>
                        <a:pt x="516" y="562"/>
                      </a:lnTo>
                      <a:lnTo>
                        <a:pt x="515" y="558"/>
                      </a:lnTo>
                      <a:lnTo>
                        <a:pt x="515" y="555"/>
                      </a:lnTo>
                      <a:lnTo>
                        <a:pt x="515" y="550"/>
                      </a:lnTo>
                      <a:close/>
                      <a:moveTo>
                        <a:pt x="246" y="454"/>
                      </a:moveTo>
                      <a:lnTo>
                        <a:pt x="251" y="462"/>
                      </a:lnTo>
                      <a:lnTo>
                        <a:pt x="251" y="469"/>
                      </a:lnTo>
                      <a:lnTo>
                        <a:pt x="246" y="478"/>
                      </a:lnTo>
                      <a:lnTo>
                        <a:pt x="239" y="483"/>
                      </a:lnTo>
                      <a:lnTo>
                        <a:pt x="232" y="487"/>
                      </a:lnTo>
                      <a:lnTo>
                        <a:pt x="230" y="489"/>
                      </a:lnTo>
                      <a:lnTo>
                        <a:pt x="227" y="485"/>
                      </a:lnTo>
                      <a:lnTo>
                        <a:pt x="225" y="482"/>
                      </a:lnTo>
                      <a:lnTo>
                        <a:pt x="223" y="476"/>
                      </a:lnTo>
                      <a:lnTo>
                        <a:pt x="223" y="471"/>
                      </a:lnTo>
                      <a:lnTo>
                        <a:pt x="221" y="466"/>
                      </a:lnTo>
                      <a:lnTo>
                        <a:pt x="234" y="461"/>
                      </a:lnTo>
                      <a:lnTo>
                        <a:pt x="237" y="459"/>
                      </a:lnTo>
                      <a:lnTo>
                        <a:pt x="242" y="457"/>
                      </a:lnTo>
                      <a:lnTo>
                        <a:pt x="246" y="454"/>
                      </a:lnTo>
                      <a:close/>
                      <a:moveTo>
                        <a:pt x="29" y="386"/>
                      </a:moveTo>
                      <a:lnTo>
                        <a:pt x="49" y="386"/>
                      </a:lnTo>
                      <a:lnTo>
                        <a:pt x="49" y="393"/>
                      </a:lnTo>
                      <a:lnTo>
                        <a:pt x="45" y="393"/>
                      </a:lnTo>
                      <a:lnTo>
                        <a:pt x="45" y="396"/>
                      </a:lnTo>
                      <a:lnTo>
                        <a:pt x="40" y="394"/>
                      </a:lnTo>
                      <a:lnTo>
                        <a:pt x="36" y="391"/>
                      </a:lnTo>
                      <a:lnTo>
                        <a:pt x="33" y="389"/>
                      </a:lnTo>
                      <a:lnTo>
                        <a:pt x="29" y="386"/>
                      </a:lnTo>
                      <a:close/>
                      <a:moveTo>
                        <a:pt x="1239" y="331"/>
                      </a:moveTo>
                      <a:lnTo>
                        <a:pt x="1244" y="335"/>
                      </a:lnTo>
                      <a:lnTo>
                        <a:pt x="1249" y="340"/>
                      </a:lnTo>
                      <a:lnTo>
                        <a:pt x="1253" y="347"/>
                      </a:lnTo>
                      <a:lnTo>
                        <a:pt x="1255" y="354"/>
                      </a:lnTo>
                      <a:lnTo>
                        <a:pt x="1251" y="354"/>
                      </a:lnTo>
                      <a:lnTo>
                        <a:pt x="1248" y="356"/>
                      </a:lnTo>
                      <a:lnTo>
                        <a:pt x="1246" y="356"/>
                      </a:lnTo>
                      <a:lnTo>
                        <a:pt x="1241" y="358"/>
                      </a:lnTo>
                      <a:lnTo>
                        <a:pt x="1235" y="358"/>
                      </a:lnTo>
                      <a:lnTo>
                        <a:pt x="1235" y="354"/>
                      </a:lnTo>
                      <a:lnTo>
                        <a:pt x="1234" y="354"/>
                      </a:lnTo>
                      <a:lnTo>
                        <a:pt x="1234" y="352"/>
                      </a:lnTo>
                      <a:lnTo>
                        <a:pt x="1234" y="352"/>
                      </a:lnTo>
                      <a:lnTo>
                        <a:pt x="1232" y="351"/>
                      </a:lnTo>
                      <a:lnTo>
                        <a:pt x="1234" y="347"/>
                      </a:lnTo>
                      <a:lnTo>
                        <a:pt x="1234" y="345"/>
                      </a:lnTo>
                      <a:lnTo>
                        <a:pt x="1234" y="345"/>
                      </a:lnTo>
                      <a:lnTo>
                        <a:pt x="1234" y="344"/>
                      </a:lnTo>
                      <a:lnTo>
                        <a:pt x="1235" y="342"/>
                      </a:lnTo>
                      <a:lnTo>
                        <a:pt x="1239" y="331"/>
                      </a:lnTo>
                      <a:close/>
                      <a:moveTo>
                        <a:pt x="1209" y="319"/>
                      </a:moveTo>
                      <a:lnTo>
                        <a:pt x="1213" y="323"/>
                      </a:lnTo>
                      <a:lnTo>
                        <a:pt x="1215" y="325"/>
                      </a:lnTo>
                      <a:lnTo>
                        <a:pt x="1215" y="326"/>
                      </a:lnTo>
                      <a:lnTo>
                        <a:pt x="1216" y="330"/>
                      </a:lnTo>
                      <a:lnTo>
                        <a:pt x="1216" y="333"/>
                      </a:lnTo>
                      <a:lnTo>
                        <a:pt x="1216" y="338"/>
                      </a:lnTo>
                      <a:lnTo>
                        <a:pt x="1213" y="338"/>
                      </a:lnTo>
                      <a:lnTo>
                        <a:pt x="1213" y="342"/>
                      </a:lnTo>
                      <a:lnTo>
                        <a:pt x="1206" y="340"/>
                      </a:lnTo>
                      <a:lnTo>
                        <a:pt x="1199" y="338"/>
                      </a:lnTo>
                      <a:lnTo>
                        <a:pt x="1194" y="335"/>
                      </a:lnTo>
                      <a:lnTo>
                        <a:pt x="1190" y="335"/>
                      </a:lnTo>
                      <a:lnTo>
                        <a:pt x="1190" y="331"/>
                      </a:lnTo>
                      <a:lnTo>
                        <a:pt x="1197" y="328"/>
                      </a:lnTo>
                      <a:lnTo>
                        <a:pt x="1204" y="325"/>
                      </a:lnTo>
                      <a:lnTo>
                        <a:pt x="1209" y="319"/>
                      </a:lnTo>
                      <a:close/>
                      <a:moveTo>
                        <a:pt x="1286" y="288"/>
                      </a:moveTo>
                      <a:lnTo>
                        <a:pt x="1290" y="290"/>
                      </a:lnTo>
                      <a:lnTo>
                        <a:pt x="1290" y="290"/>
                      </a:lnTo>
                      <a:lnTo>
                        <a:pt x="1291" y="291"/>
                      </a:lnTo>
                      <a:lnTo>
                        <a:pt x="1291" y="291"/>
                      </a:lnTo>
                      <a:lnTo>
                        <a:pt x="1293" y="293"/>
                      </a:lnTo>
                      <a:lnTo>
                        <a:pt x="1297" y="293"/>
                      </a:lnTo>
                      <a:lnTo>
                        <a:pt x="1297" y="295"/>
                      </a:lnTo>
                      <a:lnTo>
                        <a:pt x="1297" y="297"/>
                      </a:lnTo>
                      <a:lnTo>
                        <a:pt x="1295" y="298"/>
                      </a:lnTo>
                      <a:lnTo>
                        <a:pt x="1295" y="298"/>
                      </a:lnTo>
                      <a:lnTo>
                        <a:pt x="1293" y="300"/>
                      </a:lnTo>
                      <a:lnTo>
                        <a:pt x="1291" y="302"/>
                      </a:lnTo>
                      <a:lnTo>
                        <a:pt x="1290" y="302"/>
                      </a:lnTo>
                      <a:lnTo>
                        <a:pt x="1288" y="304"/>
                      </a:lnTo>
                      <a:lnTo>
                        <a:pt x="1286" y="304"/>
                      </a:lnTo>
                      <a:lnTo>
                        <a:pt x="1283" y="304"/>
                      </a:lnTo>
                      <a:lnTo>
                        <a:pt x="1283" y="298"/>
                      </a:lnTo>
                      <a:lnTo>
                        <a:pt x="1283" y="295"/>
                      </a:lnTo>
                      <a:lnTo>
                        <a:pt x="1284" y="293"/>
                      </a:lnTo>
                      <a:lnTo>
                        <a:pt x="1286" y="288"/>
                      </a:lnTo>
                      <a:close/>
                      <a:moveTo>
                        <a:pt x="0" y="269"/>
                      </a:moveTo>
                      <a:lnTo>
                        <a:pt x="17" y="272"/>
                      </a:lnTo>
                      <a:lnTo>
                        <a:pt x="29" y="277"/>
                      </a:lnTo>
                      <a:lnTo>
                        <a:pt x="38" y="288"/>
                      </a:lnTo>
                      <a:lnTo>
                        <a:pt x="35" y="291"/>
                      </a:lnTo>
                      <a:lnTo>
                        <a:pt x="31" y="291"/>
                      </a:lnTo>
                      <a:lnTo>
                        <a:pt x="29" y="293"/>
                      </a:lnTo>
                      <a:lnTo>
                        <a:pt x="28" y="295"/>
                      </a:lnTo>
                      <a:lnTo>
                        <a:pt x="22" y="297"/>
                      </a:lnTo>
                      <a:lnTo>
                        <a:pt x="19" y="293"/>
                      </a:lnTo>
                      <a:lnTo>
                        <a:pt x="14" y="290"/>
                      </a:lnTo>
                      <a:lnTo>
                        <a:pt x="10" y="286"/>
                      </a:lnTo>
                      <a:lnTo>
                        <a:pt x="5" y="284"/>
                      </a:lnTo>
                      <a:lnTo>
                        <a:pt x="3" y="283"/>
                      </a:lnTo>
                      <a:lnTo>
                        <a:pt x="0" y="279"/>
                      </a:lnTo>
                      <a:lnTo>
                        <a:pt x="0" y="276"/>
                      </a:lnTo>
                      <a:lnTo>
                        <a:pt x="0" y="269"/>
                      </a:lnTo>
                      <a:close/>
                      <a:moveTo>
                        <a:pt x="1178" y="227"/>
                      </a:moveTo>
                      <a:lnTo>
                        <a:pt x="1178" y="235"/>
                      </a:lnTo>
                      <a:lnTo>
                        <a:pt x="1180" y="239"/>
                      </a:lnTo>
                      <a:lnTo>
                        <a:pt x="1181" y="242"/>
                      </a:lnTo>
                      <a:lnTo>
                        <a:pt x="1181" y="248"/>
                      </a:lnTo>
                      <a:lnTo>
                        <a:pt x="1181" y="255"/>
                      </a:lnTo>
                      <a:lnTo>
                        <a:pt x="1201" y="255"/>
                      </a:lnTo>
                      <a:lnTo>
                        <a:pt x="1218" y="274"/>
                      </a:lnTo>
                      <a:lnTo>
                        <a:pt x="1235" y="293"/>
                      </a:lnTo>
                      <a:lnTo>
                        <a:pt x="1235" y="295"/>
                      </a:lnTo>
                      <a:lnTo>
                        <a:pt x="1234" y="297"/>
                      </a:lnTo>
                      <a:lnTo>
                        <a:pt x="1234" y="298"/>
                      </a:lnTo>
                      <a:lnTo>
                        <a:pt x="1234" y="298"/>
                      </a:lnTo>
                      <a:lnTo>
                        <a:pt x="1232" y="300"/>
                      </a:lnTo>
                      <a:lnTo>
                        <a:pt x="1229" y="304"/>
                      </a:lnTo>
                      <a:lnTo>
                        <a:pt x="1227" y="305"/>
                      </a:lnTo>
                      <a:lnTo>
                        <a:pt x="1225" y="307"/>
                      </a:lnTo>
                      <a:lnTo>
                        <a:pt x="1223" y="307"/>
                      </a:lnTo>
                      <a:lnTo>
                        <a:pt x="1218" y="307"/>
                      </a:lnTo>
                      <a:lnTo>
                        <a:pt x="1213" y="309"/>
                      </a:lnTo>
                      <a:lnTo>
                        <a:pt x="1213" y="304"/>
                      </a:lnTo>
                      <a:lnTo>
                        <a:pt x="1213" y="298"/>
                      </a:lnTo>
                      <a:lnTo>
                        <a:pt x="1213" y="295"/>
                      </a:lnTo>
                      <a:lnTo>
                        <a:pt x="1213" y="293"/>
                      </a:lnTo>
                      <a:lnTo>
                        <a:pt x="1209" y="290"/>
                      </a:lnTo>
                      <a:lnTo>
                        <a:pt x="1206" y="288"/>
                      </a:lnTo>
                      <a:lnTo>
                        <a:pt x="1201" y="284"/>
                      </a:lnTo>
                      <a:lnTo>
                        <a:pt x="1195" y="298"/>
                      </a:lnTo>
                      <a:lnTo>
                        <a:pt x="1185" y="307"/>
                      </a:lnTo>
                      <a:lnTo>
                        <a:pt x="1171" y="312"/>
                      </a:lnTo>
                      <a:lnTo>
                        <a:pt x="1171" y="307"/>
                      </a:lnTo>
                      <a:lnTo>
                        <a:pt x="1171" y="304"/>
                      </a:lnTo>
                      <a:lnTo>
                        <a:pt x="1173" y="300"/>
                      </a:lnTo>
                      <a:lnTo>
                        <a:pt x="1171" y="297"/>
                      </a:lnTo>
                      <a:lnTo>
                        <a:pt x="1169" y="293"/>
                      </a:lnTo>
                      <a:lnTo>
                        <a:pt x="1167" y="288"/>
                      </a:lnTo>
                      <a:lnTo>
                        <a:pt x="1162" y="286"/>
                      </a:lnTo>
                      <a:lnTo>
                        <a:pt x="1159" y="284"/>
                      </a:lnTo>
                      <a:lnTo>
                        <a:pt x="1155" y="284"/>
                      </a:lnTo>
                      <a:lnTo>
                        <a:pt x="1152" y="283"/>
                      </a:lnTo>
                      <a:lnTo>
                        <a:pt x="1150" y="283"/>
                      </a:lnTo>
                      <a:lnTo>
                        <a:pt x="1146" y="281"/>
                      </a:lnTo>
                      <a:lnTo>
                        <a:pt x="1143" y="277"/>
                      </a:lnTo>
                      <a:lnTo>
                        <a:pt x="1153" y="265"/>
                      </a:lnTo>
                      <a:lnTo>
                        <a:pt x="1160" y="251"/>
                      </a:lnTo>
                      <a:lnTo>
                        <a:pt x="1167" y="237"/>
                      </a:lnTo>
                      <a:lnTo>
                        <a:pt x="1178" y="227"/>
                      </a:lnTo>
                      <a:close/>
                      <a:moveTo>
                        <a:pt x="2150" y="197"/>
                      </a:moveTo>
                      <a:lnTo>
                        <a:pt x="2152" y="201"/>
                      </a:lnTo>
                      <a:lnTo>
                        <a:pt x="2154" y="204"/>
                      </a:lnTo>
                      <a:lnTo>
                        <a:pt x="2155" y="206"/>
                      </a:lnTo>
                      <a:lnTo>
                        <a:pt x="2155" y="209"/>
                      </a:lnTo>
                      <a:lnTo>
                        <a:pt x="2157" y="213"/>
                      </a:lnTo>
                      <a:lnTo>
                        <a:pt x="2157" y="220"/>
                      </a:lnTo>
                      <a:lnTo>
                        <a:pt x="2157" y="225"/>
                      </a:lnTo>
                      <a:lnTo>
                        <a:pt x="2159" y="239"/>
                      </a:lnTo>
                      <a:lnTo>
                        <a:pt x="2161" y="255"/>
                      </a:lnTo>
                      <a:lnTo>
                        <a:pt x="2161" y="269"/>
                      </a:lnTo>
                      <a:lnTo>
                        <a:pt x="2141" y="279"/>
                      </a:lnTo>
                      <a:lnTo>
                        <a:pt x="2119" y="288"/>
                      </a:lnTo>
                      <a:lnTo>
                        <a:pt x="2098" y="298"/>
                      </a:lnTo>
                      <a:lnTo>
                        <a:pt x="2080" y="312"/>
                      </a:lnTo>
                      <a:lnTo>
                        <a:pt x="2075" y="309"/>
                      </a:lnTo>
                      <a:lnTo>
                        <a:pt x="2066" y="305"/>
                      </a:lnTo>
                      <a:lnTo>
                        <a:pt x="2054" y="298"/>
                      </a:lnTo>
                      <a:lnTo>
                        <a:pt x="2044" y="293"/>
                      </a:lnTo>
                      <a:lnTo>
                        <a:pt x="2035" y="288"/>
                      </a:lnTo>
                      <a:lnTo>
                        <a:pt x="2031" y="284"/>
                      </a:lnTo>
                      <a:lnTo>
                        <a:pt x="2033" y="283"/>
                      </a:lnTo>
                      <a:lnTo>
                        <a:pt x="2035" y="281"/>
                      </a:lnTo>
                      <a:lnTo>
                        <a:pt x="2035" y="281"/>
                      </a:lnTo>
                      <a:lnTo>
                        <a:pt x="2037" y="279"/>
                      </a:lnTo>
                      <a:lnTo>
                        <a:pt x="2037" y="277"/>
                      </a:lnTo>
                      <a:lnTo>
                        <a:pt x="2038" y="274"/>
                      </a:lnTo>
                      <a:lnTo>
                        <a:pt x="2033" y="270"/>
                      </a:lnTo>
                      <a:lnTo>
                        <a:pt x="2026" y="269"/>
                      </a:lnTo>
                      <a:lnTo>
                        <a:pt x="2021" y="265"/>
                      </a:lnTo>
                      <a:lnTo>
                        <a:pt x="2016" y="262"/>
                      </a:lnTo>
                      <a:lnTo>
                        <a:pt x="2019" y="262"/>
                      </a:lnTo>
                      <a:lnTo>
                        <a:pt x="2023" y="258"/>
                      </a:lnTo>
                      <a:lnTo>
                        <a:pt x="2024" y="256"/>
                      </a:lnTo>
                      <a:lnTo>
                        <a:pt x="2026" y="256"/>
                      </a:lnTo>
                      <a:lnTo>
                        <a:pt x="2028" y="255"/>
                      </a:lnTo>
                      <a:lnTo>
                        <a:pt x="2033" y="255"/>
                      </a:lnTo>
                      <a:lnTo>
                        <a:pt x="2038" y="255"/>
                      </a:lnTo>
                      <a:lnTo>
                        <a:pt x="2038" y="242"/>
                      </a:lnTo>
                      <a:lnTo>
                        <a:pt x="2012" y="242"/>
                      </a:lnTo>
                      <a:lnTo>
                        <a:pt x="2007" y="232"/>
                      </a:lnTo>
                      <a:lnTo>
                        <a:pt x="2016" y="225"/>
                      </a:lnTo>
                      <a:lnTo>
                        <a:pt x="2023" y="218"/>
                      </a:lnTo>
                      <a:lnTo>
                        <a:pt x="2031" y="215"/>
                      </a:lnTo>
                      <a:lnTo>
                        <a:pt x="2045" y="211"/>
                      </a:lnTo>
                      <a:lnTo>
                        <a:pt x="2051" y="216"/>
                      </a:lnTo>
                      <a:lnTo>
                        <a:pt x="2054" y="222"/>
                      </a:lnTo>
                      <a:lnTo>
                        <a:pt x="2058" y="225"/>
                      </a:lnTo>
                      <a:lnTo>
                        <a:pt x="2061" y="232"/>
                      </a:lnTo>
                      <a:lnTo>
                        <a:pt x="2072" y="223"/>
                      </a:lnTo>
                      <a:lnTo>
                        <a:pt x="2082" y="216"/>
                      </a:lnTo>
                      <a:lnTo>
                        <a:pt x="2096" y="211"/>
                      </a:lnTo>
                      <a:lnTo>
                        <a:pt x="2098" y="216"/>
                      </a:lnTo>
                      <a:lnTo>
                        <a:pt x="2101" y="218"/>
                      </a:lnTo>
                      <a:lnTo>
                        <a:pt x="2101" y="220"/>
                      </a:lnTo>
                      <a:lnTo>
                        <a:pt x="2103" y="220"/>
                      </a:lnTo>
                      <a:lnTo>
                        <a:pt x="2105" y="220"/>
                      </a:lnTo>
                      <a:lnTo>
                        <a:pt x="2108" y="220"/>
                      </a:lnTo>
                      <a:lnTo>
                        <a:pt x="2117" y="215"/>
                      </a:lnTo>
                      <a:lnTo>
                        <a:pt x="2122" y="209"/>
                      </a:lnTo>
                      <a:lnTo>
                        <a:pt x="2129" y="204"/>
                      </a:lnTo>
                      <a:lnTo>
                        <a:pt x="2136" y="199"/>
                      </a:lnTo>
                      <a:lnTo>
                        <a:pt x="2150" y="197"/>
                      </a:lnTo>
                      <a:close/>
                      <a:moveTo>
                        <a:pt x="1302" y="134"/>
                      </a:moveTo>
                      <a:lnTo>
                        <a:pt x="1305" y="136"/>
                      </a:lnTo>
                      <a:lnTo>
                        <a:pt x="1307" y="138"/>
                      </a:lnTo>
                      <a:lnTo>
                        <a:pt x="1309" y="138"/>
                      </a:lnTo>
                      <a:lnTo>
                        <a:pt x="1311" y="139"/>
                      </a:lnTo>
                      <a:lnTo>
                        <a:pt x="1311" y="141"/>
                      </a:lnTo>
                      <a:lnTo>
                        <a:pt x="1311" y="143"/>
                      </a:lnTo>
                      <a:lnTo>
                        <a:pt x="1312" y="146"/>
                      </a:lnTo>
                      <a:lnTo>
                        <a:pt x="1316" y="152"/>
                      </a:lnTo>
                      <a:lnTo>
                        <a:pt x="1318" y="157"/>
                      </a:lnTo>
                      <a:lnTo>
                        <a:pt x="1319" y="162"/>
                      </a:lnTo>
                      <a:lnTo>
                        <a:pt x="1321" y="169"/>
                      </a:lnTo>
                      <a:lnTo>
                        <a:pt x="1316" y="171"/>
                      </a:lnTo>
                      <a:lnTo>
                        <a:pt x="1311" y="173"/>
                      </a:lnTo>
                      <a:lnTo>
                        <a:pt x="1305" y="173"/>
                      </a:lnTo>
                      <a:lnTo>
                        <a:pt x="1297" y="174"/>
                      </a:lnTo>
                      <a:lnTo>
                        <a:pt x="1295" y="166"/>
                      </a:lnTo>
                      <a:lnTo>
                        <a:pt x="1293" y="157"/>
                      </a:lnTo>
                      <a:lnTo>
                        <a:pt x="1293" y="146"/>
                      </a:lnTo>
                      <a:lnTo>
                        <a:pt x="1297" y="143"/>
                      </a:lnTo>
                      <a:lnTo>
                        <a:pt x="1298" y="139"/>
                      </a:lnTo>
                      <a:lnTo>
                        <a:pt x="1302" y="134"/>
                      </a:lnTo>
                      <a:close/>
                      <a:moveTo>
                        <a:pt x="1604" y="105"/>
                      </a:moveTo>
                      <a:lnTo>
                        <a:pt x="1611" y="108"/>
                      </a:lnTo>
                      <a:lnTo>
                        <a:pt x="1618" y="112"/>
                      </a:lnTo>
                      <a:lnTo>
                        <a:pt x="1621" y="115"/>
                      </a:lnTo>
                      <a:lnTo>
                        <a:pt x="1626" y="119"/>
                      </a:lnTo>
                      <a:lnTo>
                        <a:pt x="1632" y="124"/>
                      </a:lnTo>
                      <a:lnTo>
                        <a:pt x="1630" y="127"/>
                      </a:lnTo>
                      <a:lnTo>
                        <a:pt x="1630" y="127"/>
                      </a:lnTo>
                      <a:lnTo>
                        <a:pt x="1630" y="129"/>
                      </a:lnTo>
                      <a:lnTo>
                        <a:pt x="1628" y="129"/>
                      </a:lnTo>
                      <a:lnTo>
                        <a:pt x="1628" y="131"/>
                      </a:lnTo>
                      <a:lnTo>
                        <a:pt x="1625" y="134"/>
                      </a:lnTo>
                      <a:lnTo>
                        <a:pt x="1625" y="136"/>
                      </a:lnTo>
                      <a:lnTo>
                        <a:pt x="1623" y="136"/>
                      </a:lnTo>
                      <a:lnTo>
                        <a:pt x="1621" y="136"/>
                      </a:lnTo>
                      <a:lnTo>
                        <a:pt x="1619" y="138"/>
                      </a:lnTo>
                      <a:lnTo>
                        <a:pt x="1616" y="139"/>
                      </a:lnTo>
                      <a:lnTo>
                        <a:pt x="1611" y="134"/>
                      </a:lnTo>
                      <a:lnTo>
                        <a:pt x="1606" y="129"/>
                      </a:lnTo>
                      <a:lnTo>
                        <a:pt x="1599" y="124"/>
                      </a:lnTo>
                      <a:lnTo>
                        <a:pt x="1593" y="120"/>
                      </a:lnTo>
                      <a:lnTo>
                        <a:pt x="1597" y="108"/>
                      </a:lnTo>
                      <a:lnTo>
                        <a:pt x="1600" y="108"/>
                      </a:lnTo>
                      <a:lnTo>
                        <a:pt x="1602" y="106"/>
                      </a:lnTo>
                      <a:lnTo>
                        <a:pt x="1602" y="106"/>
                      </a:lnTo>
                      <a:lnTo>
                        <a:pt x="1602" y="106"/>
                      </a:lnTo>
                      <a:lnTo>
                        <a:pt x="1604" y="105"/>
                      </a:lnTo>
                      <a:close/>
                      <a:moveTo>
                        <a:pt x="989" y="77"/>
                      </a:moveTo>
                      <a:lnTo>
                        <a:pt x="1005" y="87"/>
                      </a:lnTo>
                      <a:lnTo>
                        <a:pt x="1019" y="99"/>
                      </a:lnTo>
                      <a:lnTo>
                        <a:pt x="1033" y="112"/>
                      </a:lnTo>
                      <a:lnTo>
                        <a:pt x="1028" y="112"/>
                      </a:lnTo>
                      <a:lnTo>
                        <a:pt x="1024" y="117"/>
                      </a:lnTo>
                      <a:lnTo>
                        <a:pt x="1021" y="119"/>
                      </a:lnTo>
                      <a:lnTo>
                        <a:pt x="1016" y="119"/>
                      </a:lnTo>
                      <a:lnTo>
                        <a:pt x="1010" y="120"/>
                      </a:lnTo>
                      <a:lnTo>
                        <a:pt x="1002" y="120"/>
                      </a:lnTo>
                      <a:lnTo>
                        <a:pt x="995" y="113"/>
                      </a:lnTo>
                      <a:lnTo>
                        <a:pt x="988" y="108"/>
                      </a:lnTo>
                      <a:lnTo>
                        <a:pt x="979" y="105"/>
                      </a:lnTo>
                      <a:lnTo>
                        <a:pt x="979" y="101"/>
                      </a:lnTo>
                      <a:lnTo>
                        <a:pt x="995" y="92"/>
                      </a:lnTo>
                      <a:lnTo>
                        <a:pt x="993" y="89"/>
                      </a:lnTo>
                      <a:lnTo>
                        <a:pt x="991" y="87"/>
                      </a:lnTo>
                      <a:lnTo>
                        <a:pt x="991" y="84"/>
                      </a:lnTo>
                      <a:lnTo>
                        <a:pt x="989" y="77"/>
                      </a:lnTo>
                      <a:close/>
                      <a:moveTo>
                        <a:pt x="1063" y="0"/>
                      </a:moveTo>
                      <a:lnTo>
                        <a:pt x="1064" y="7"/>
                      </a:lnTo>
                      <a:lnTo>
                        <a:pt x="1064" y="12"/>
                      </a:lnTo>
                      <a:lnTo>
                        <a:pt x="1066" y="14"/>
                      </a:lnTo>
                      <a:lnTo>
                        <a:pt x="1068" y="16"/>
                      </a:lnTo>
                      <a:lnTo>
                        <a:pt x="1070" y="17"/>
                      </a:lnTo>
                      <a:lnTo>
                        <a:pt x="1073" y="21"/>
                      </a:lnTo>
                      <a:lnTo>
                        <a:pt x="1075" y="24"/>
                      </a:lnTo>
                      <a:lnTo>
                        <a:pt x="1073" y="28"/>
                      </a:lnTo>
                      <a:lnTo>
                        <a:pt x="1071" y="33"/>
                      </a:lnTo>
                      <a:lnTo>
                        <a:pt x="1070" y="37"/>
                      </a:lnTo>
                      <a:lnTo>
                        <a:pt x="1068" y="40"/>
                      </a:lnTo>
                      <a:lnTo>
                        <a:pt x="1066" y="47"/>
                      </a:lnTo>
                      <a:lnTo>
                        <a:pt x="1073" y="49"/>
                      </a:lnTo>
                      <a:lnTo>
                        <a:pt x="1077" y="52"/>
                      </a:lnTo>
                      <a:lnTo>
                        <a:pt x="1080" y="56"/>
                      </a:lnTo>
                      <a:lnTo>
                        <a:pt x="1082" y="59"/>
                      </a:lnTo>
                      <a:lnTo>
                        <a:pt x="1082" y="66"/>
                      </a:lnTo>
                      <a:lnTo>
                        <a:pt x="1082" y="73"/>
                      </a:lnTo>
                      <a:lnTo>
                        <a:pt x="1077" y="77"/>
                      </a:lnTo>
                      <a:lnTo>
                        <a:pt x="1073" y="80"/>
                      </a:lnTo>
                      <a:lnTo>
                        <a:pt x="1071" y="85"/>
                      </a:lnTo>
                      <a:lnTo>
                        <a:pt x="1070" y="91"/>
                      </a:lnTo>
                      <a:lnTo>
                        <a:pt x="1066" y="98"/>
                      </a:lnTo>
                      <a:lnTo>
                        <a:pt x="1091" y="98"/>
                      </a:lnTo>
                      <a:lnTo>
                        <a:pt x="1091" y="113"/>
                      </a:lnTo>
                      <a:lnTo>
                        <a:pt x="1094" y="127"/>
                      </a:lnTo>
                      <a:lnTo>
                        <a:pt x="1105" y="127"/>
                      </a:lnTo>
                      <a:lnTo>
                        <a:pt x="1110" y="122"/>
                      </a:lnTo>
                      <a:lnTo>
                        <a:pt x="1115" y="117"/>
                      </a:lnTo>
                      <a:lnTo>
                        <a:pt x="1120" y="112"/>
                      </a:lnTo>
                      <a:lnTo>
                        <a:pt x="1129" y="108"/>
                      </a:lnTo>
                      <a:lnTo>
                        <a:pt x="1129" y="119"/>
                      </a:lnTo>
                      <a:lnTo>
                        <a:pt x="1127" y="133"/>
                      </a:lnTo>
                      <a:lnTo>
                        <a:pt x="1126" y="145"/>
                      </a:lnTo>
                      <a:lnTo>
                        <a:pt x="1126" y="153"/>
                      </a:lnTo>
                      <a:lnTo>
                        <a:pt x="1124" y="159"/>
                      </a:lnTo>
                      <a:lnTo>
                        <a:pt x="1127" y="162"/>
                      </a:lnTo>
                      <a:lnTo>
                        <a:pt x="1129" y="164"/>
                      </a:lnTo>
                      <a:lnTo>
                        <a:pt x="1131" y="166"/>
                      </a:lnTo>
                      <a:lnTo>
                        <a:pt x="1134" y="167"/>
                      </a:lnTo>
                      <a:lnTo>
                        <a:pt x="1139" y="169"/>
                      </a:lnTo>
                      <a:lnTo>
                        <a:pt x="1148" y="155"/>
                      </a:lnTo>
                      <a:lnTo>
                        <a:pt x="1155" y="139"/>
                      </a:lnTo>
                      <a:lnTo>
                        <a:pt x="1155" y="127"/>
                      </a:lnTo>
                      <a:lnTo>
                        <a:pt x="1153" y="115"/>
                      </a:lnTo>
                      <a:lnTo>
                        <a:pt x="1153" y="103"/>
                      </a:lnTo>
                      <a:lnTo>
                        <a:pt x="1157" y="91"/>
                      </a:lnTo>
                      <a:lnTo>
                        <a:pt x="1167" y="82"/>
                      </a:lnTo>
                      <a:lnTo>
                        <a:pt x="1171" y="78"/>
                      </a:lnTo>
                      <a:lnTo>
                        <a:pt x="1174" y="78"/>
                      </a:lnTo>
                      <a:lnTo>
                        <a:pt x="1178" y="80"/>
                      </a:lnTo>
                      <a:lnTo>
                        <a:pt x="1181" y="82"/>
                      </a:lnTo>
                      <a:lnTo>
                        <a:pt x="1183" y="85"/>
                      </a:lnTo>
                      <a:lnTo>
                        <a:pt x="1187" y="89"/>
                      </a:lnTo>
                      <a:lnTo>
                        <a:pt x="1188" y="92"/>
                      </a:lnTo>
                      <a:lnTo>
                        <a:pt x="1192" y="94"/>
                      </a:lnTo>
                      <a:lnTo>
                        <a:pt x="1194" y="98"/>
                      </a:lnTo>
                      <a:lnTo>
                        <a:pt x="1201" y="98"/>
                      </a:lnTo>
                      <a:lnTo>
                        <a:pt x="1209" y="94"/>
                      </a:lnTo>
                      <a:lnTo>
                        <a:pt x="1218" y="92"/>
                      </a:lnTo>
                      <a:lnTo>
                        <a:pt x="1225" y="98"/>
                      </a:lnTo>
                      <a:lnTo>
                        <a:pt x="1225" y="112"/>
                      </a:lnTo>
                      <a:lnTo>
                        <a:pt x="1225" y="119"/>
                      </a:lnTo>
                      <a:lnTo>
                        <a:pt x="1223" y="131"/>
                      </a:lnTo>
                      <a:lnTo>
                        <a:pt x="1222" y="146"/>
                      </a:lnTo>
                      <a:lnTo>
                        <a:pt x="1218" y="164"/>
                      </a:lnTo>
                      <a:lnTo>
                        <a:pt x="1215" y="178"/>
                      </a:lnTo>
                      <a:lnTo>
                        <a:pt x="1213" y="188"/>
                      </a:lnTo>
                      <a:lnTo>
                        <a:pt x="1206" y="188"/>
                      </a:lnTo>
                      <a:lnTo>
                        <a:pt x="1202" y="187"/>
                      </a:lnTo>
                      <a:lnTo>
                        <a:pt x="1199" y="185"/>
                      </a:lnTo>
                      <a:lnTo>
                        <a:pt x="1195" y="183"/>
                      </a:lnTo>
                      <a:lnTo>
                        <a:pt x="1190" y="181"/>
                      </a:lnTo>
                      <a:lnTo>
                        <a:pt x="1190" y="185"/>
                      </a:lnTo>
                      <a:lnTo>
                        <a:pt x="1192" y="187"/>
                      </a:lnTo>
                      <a:lnTo>
                        <a:pt x="1194" y="188"/>
                      </a:lnTo>
                      <a:lnTo>
                        <a:pt x="1195" y="190"/>
                      </a:lnTo>
                      <a:lnTo>
                        <a:pt x="1195" y="192"/>
                      </a:lnTo>
                      <a:lnTo>
                        <a:pt x="1197" y="195"/>
                      </a:lnTo>
                      <a:lnTo>
                        <a:pt x="1197" y="201"/>
                      </a:lnTo>
                      <a:lnTo>
                        <a:pt x="1148" y="204"/>
                      </a:lnTo>
                      <a:lnTo>
                        <a:pt x="1148" y="208"/>
                      </a:lnTo>
                      <a:lnTo>
                        <a:pt x="1152" y="218"/>
                      </a:lnTo>
                      <a:lnTo>
                        <a:pt x="1150" y="229"/>
                      </a:lnTo>
                      <a:lnTo>
                        <a:pt x="1148" y="246"/>
                      </a:lnTo>
                      <a:lnTo>
                        <a:pt x="1139" y="246"/>
                      </a:lnTo>
                      <a:lnTo>
                        <a:pt x="1127" y="239"/>
                      </a:lnTo>
                      <a:lnTo>
                        <a:pt x="1110" y="235"/>
                      </a:lnTo>
                      <a:lnTo>
                        <a:pt x="1110" y="239"/>
                      </a:lnTo>
                      <a:lnTo>
                        <a:pt x="1113" y="239"/>
                      </a:lnTo>
                      <a:lnTo>
                        <a:pt x="1117" y="242"/>
                      </a:lnTo>
                      <a:lnTo>
                        <a:pt x="1119" y="244"/>
                      </a:lnTo>
                      <a:lnTo>
                        <a:pt x="1120" y="246"/>
                      </a:lnTo>
                      <a:lnTo>
                        <a:pt x="1122" y="248"/>
                      </a:lnTo>
                      <a:lnTo>
                        <a:pt x="1124" y="253"/>
                      </a:lnTo>
                      <a:lnTo>
                        <a:pt x="1124" y="258"/>
                      </a:lnTo>
                      <a:lnTo>
                        <a:pt x="1122" y="262"/>
                      </a:lnTo>
                      <a:lnTo>
                        <a:pt x="1119" y="265"/>
                      </a:lnTo>
                      <a:lnTo>
                        <a:pt x="1117" y="269"/>
                      </a:lnTo>
                      <a:lnTo>
                        <a:pt x="1108" y="276"/>
                      </a:lnTo>
                      <a:lnTo>
                        <a:pt x="1101" y="283"/>
                      </a:lnTo>
                      <a:lnTo>
                        <a:pt x="1098" y="291"/>
                      </a:lnTo>
                      <a:lnTo>
                        <a:pt x="1094" y="304"/>
                      </a:lnTo>
                      <a:lnTo>
                        <a:pt x="1087" y="304"/>
                      </a:lnTo>
                      <a:lnTo>
                        <a:pt x="1082" y="302"/>
                      </a:lnTo>
                      <a:lnTo>
                        <a:pt x="1077" y="300"/>
                      </a:lnTo>
                      <a:lnTo>
                        <a:pt x="1073" y="298"/>
                      </a:lnTo>
                      <a:lnTo>
                        <a:pt x="1066" y="297"/>
                      </a:lnTo>
                      <a:lnTo>
                        <a:pt x="1066" y="300"/>
                      </a:lnTo>
                      <a:lnTo>
                        <a:pt x="1075" y="300"/>
                      </a:lnTo>
                      <a:lnTo>
                        <a:pt x="1077" y="304"/>
                      </a:lnTo>
                      <a:lnTo>
                        <a:pt x="1078" y="307"/>
                      </a:lnTo>
                      <a:lnTo>
                        <a:pt x="1080" y="309"/>
                      </a:lnTo>
                      <a:lnTo>
                        <a:pt x="1080" y="312"/>
                      </a:lnTo>
                      <a:lnTo>
                        <a:pt x="1082" y="318"/>
                      </a:lnTo>
                      <a:lnTo>
                        <a:pt x="1082" y="323"/>
                      </a:lnTo>
                      <a:lnTo>
                        <a:pt x="1066" y="328"/>
                      </a:lnTo>
                      <a:lnTo>
                        <a:pt x="1052" y="337"/>
                      </a:lnTo>
                      <a:lnTo>
                        <a:pt x="1043" y="347"/>
                      </a:lnTo>
                      <a:lnTo>
                        <a:pt x="1037" y="363"/>
                      </a:lnTo>
                      <a:lnTo>
                        <a:pt x="1037" y="386"/>
                      </a:lnTo>
                      <a:lnTo>
                        <a:pt x="1043" y="400"/>
                      </a:lnTo>
                      <a:lnTo>
                        <a:pt x="1047" y="419"/>
                      </a:lnTo>
                      <a:lnTo>
                        <a:pt x="1047" y="438"/>
                      </a:lnTo>
                      <a:lnTo>
                        <a:pt x="1066" y="438"/>
                      </a:lnTo>
                      <a:lnTo>
                        <a:pt x="1066" y="447"/>
                      </a:lnTo>
                      <a:lnTo>
                        <a:pt x="1070" y="450"/>
                      </a:lnTo>
                      <a:lnTo>
                        <a:pt x="1070" y="454"/>
                      </a:lnTo>
                      <a:lnTo>
                        <a:pt x="1070" y="457"/>
                      </a:lnTo>
                      <a:lnTo>
                        <a:pt x="1070" y="459"/>
                      </a:lnTo>
                      <a:lnTo>
                        <a:pt x="1070" y="461"/>
                      </a:lnTo>
                      <a:lnTo>
                        <a:pt x="1070" y="462"/>
                      </a:lnTo>
                      <a:lnTo>
                        <a:pt x="1071" y="464"/>
                      </a:lnTo>
                      <a:lnTo>
                        <a:pt x="1077" y="464"/>
                      </a:lnTo>
                      <a:lnTo>
                        <a:pt x="1082" y="466"/>
                      </a:lnTo>
                      <a:lnTo>
                        <a:pt x="1094" y="464"/>
                      </a:lnTo>
                      <a:lnTo>
                        <a:pt x="1106" y="469"/>
                      </a:lnTo>
                      <a:lnTo>
                        <a:pt x="1119" y="478"/>
                      </a:lnTo>
                      <a:lnTo>
                        <a:pt x="1131" y="490"/>
                      </a:lnTo>
                      <a:lnTo>
                        <a:pt x="1141" y="501"/>
                      </a:lnTo>
                      <a:lnTo>
                        <a:pt x="1152" y="508"/>
                      </a:lnTo>
                      <a:lnTo>
                        <a:pt x="1157" y="510"/>
                      </a:lnTo>
                      <a:lnTo>
                        <a:pt x="1160" y="511"/>
                      </a:lnTo>
                      <a:lnTo>
                        <a:pt x="1164" y="510"/>
                      </a:lnTo>
                      <a:lnTo>
                        <a:pt x="1167" y="510"/>
                      </a:lnTo>
                      <a:lnTo>
                        <a:pt x="1169" y="508"/>
                      </a:lnTo>
                      <a:lnTo>
                        <a:pt x="1173" y="506"/>
                      </a:lnTo>
                      <a:lnTo>
                        <a:pt x="1174" y="504"/>
                      </a:lnTo>
                      <a:lnTo>
                        <a:pt x="1178" y="504"/>
                      </a:lnTo>
                      <a:lnTo>
                        <a:pt x="1206" y="511"/>
                      </a:lnTo>
                      <a:lnTo>
                        <a:pt x="1209" y="530"/>
                      </a:lnTo>
                      <a:lnTo>
                        <a:pt x="1213" y="544"/>
                      </a:lnTo>
                      <a:lnTo>
                        <a:pt x="1215" y="555"/>
                      </a:lnTo>
                      <a:lnTo>
                        <a:pt x="1216" y="565"/>
                      </a:lnTo>
                      <a:lnTo>
                        <a:pt x="1220" y="576"/>
                      </a:lnTo>
                      <a:lnTo>
                        <a:pt x="1229" y="588"/>
                      </a:lnTo>
                      <a:lnTo>
                        <a:pt x="1239" y="604"/>
                      </a:lnTo>
                      <a:lnTo>
                        <a:pt x="1242" y="602"/>
                      </a:lnTo>
                      <a:lnTo>
                        <a:pt x="1244" y="602"/>
                      </a:lnTo>
                      <a:lnTo>
                        <a:pt x="1244" y="602"/>
                      </a:lnTo>
                      <a:lnTo>
                        <a:pt x="1246" y="600"/>
                      </a:lnTo>
                      <a:lnTo>
                        <a:pt x="1248" y="600"/>
                      </a:lnTo>
                      <a:lnTo>
                        <a:pt x="1251" y="599"/>
                      </a:lnTo>
                      <a:lnTo>
                        <a:pt x="1253" y="599"/>
                      </a:lnTo>
                      <a:lnTo>
                        <a:pt x="1253" y="597"/>
                      </a:lnTo>
                      <a:lnTo>
                        <a:pt x="1253" y="597"/>
                      </a:lnTo>
                      <a:lnTo>
                        <a:pt x="1253" y="597"/>
                      </a:lnTo>
                      <a:lnTo>
                        <a:pt x="1253" y="595"/>
                      </a:lnTo>
                      <a:lnTo>
                        <a:pt x="1255" y="592"/>
                      </a:lnTo>
                      <a:lnTo>
                        <a:pt x="1255" y="581"/>
                      </a:lnTo>
                      <a:lnTo>
                        <a:pt x="1253" y="567"/>
                      </a:lnTo>
                      <a:lnTo>
                        <a:pt x="1249" y="550"/>
                      </a:lnTo>
                      <a:lnTo>
                        <a:pt x="1244" y="534"/>
                      </a:lnTo>
                      <a:lnTo>
                        <a:pt x="1258" y="527"/>
                      </a:lnTo>
                      <a:lnTo>
                        <a:pt x="1272" y="517"/>
                      </a:lnTo>
                      <a:lnTo>
                        <a:pt x="1281" y="503"/>
                      </a:lnTo>
                      <a:lnTo>
                        <a:pt x="1286" y="485"/>
                      </a:lnTo>
                      <a:lnTo>
                        <a:pt x="1288" y="475"/>
                      </a:lnTo>
                      <a:lnTo>
                        <a:pt x="1286" y="459"/>
                      </a:lnTo>
                      <a:lnTo>
                        <a:pt x="1286" y="443"/>
                      </a:lnTo>
                      <a:lnTo>
                        <a:pt x="1279" y="440"/>
                      </a:lnTo>
                      <a:lnTo>
                        <a:pt x="1276" y="438"/>
                      </a:lnTo>
                      <a:lnTo>
                        <a:pt x="1272" y="436"/>
                      </a:lnTo>
                      <a:lnTo>
                        <a:pt x="1269" y="433"/>
                      </a:lnTo>
                      <a:lnTo>
                        <a:pt x="1267" y="427"/>
                      </a:lnTo>
                      <a:lnTo>
                        <a:pt x="1274" y="415"/>
                      </a:lnTo>
                      <a:lnTo>
                        <a:pt x="1277" y="401"/>
                      </a:lnTo>
                      <a:lnTo>
                        <a:pt x="1274" y="386"/>
                      </a:lnTo>
                      <a:lnTo>
                        <a:pt x="1270" y="370"/>
                      </a:lnTo>
                      <a:lnTo>
                        <a:pt x="1265" y="352"/>
                      </a:lnTo>
                      <a:lnTo>
                        <a:pt x="1263" y="335"/>
                      </a:lnTo>
                      <a:lnTo>
                        <a:pt x="1267" y="335"/>
                      </a:lnTo>
                      <a:lnTo>
                        <a:pt x="1267" y="331"/>
                      </a:lnTo>
                      <a:lnTo>
                        <a:pt x="1291" y="335"/>
                      </a:lnTo>
                      <a:lnTo>
                        <a:pt x="1312" y="335"/>
                      </a:lnTo>
                      <a:lnTo>
                        <a:pt x="1335" y="331"/>
                      </a:lnTo>
                      <a:lnTo>
                        <a:pt x="1340" y="340"/>
                      </a:lnTo>
                      <a:lnTo>
                        <a:pt x="1345" y="352"/>
                      </a:lnTo>
                      <a:lnTo>
                        <a:pt x="1351" y="361"/>
                      </a:lnTo>
                      <a:lnTo>
                        <a:pt x="1356" y="365"/>
                      </a:lnTo>
                      <a:lnTo>
                        <a:pt x="1359" y="366"/>
                      </a:lnTo>
                      <a:lnTo>
                        <a:pt x="1365" y="366"/>
                      </a:lnTo>
                      <a:lnTo>
                        <a:pt x="1370" y="368"/>
                      </a:lnTo>
                      <a:lnTo>
                        <a:pt x="1375" y="370"/>
                      </a:lnTo>
                      <a:lnTo>
                        <a:pt x="1379" y="373"/>
                      </a:lnTo>
                      <a:lnTo>
                        <a:pt x="1380" y="382"/>
                      </a:lnTo>
                      <a:lnTo>
                        <a:pt x="1384" y="398"/>
                      </a:lnTo>
                      <a:lnTo>
                        <a:pt x="1386" y="412"/>
                      </a:lnTo>
                      <a:lnTo>
                        <a:pt x="1389" y="422"/>
                      </a:lnTo>
                      <a:lnTo>
                        <a:pt x="1391" y="424"/>
                      </a:lnTo>
                      <a:lnTo>
                        <a:pt x="1394" y="427"/>
                      </a:lnTo>
                      <a:lnTo>
                        <a:pt x="1398" y="429"/>
                      </a:lnTo>
                      <a:lnTo>
                        <a:pt x="1401" y="433"/>
                      </a:lnTo>
                      <a:lnTo>
                        <a:pt x="1407" y="434"/>
                      </a:lnTo>
                      <a:lnTo>
                        <a:pt x="1408" y="438"/>
                      </a:lnTo>
                      <a:lnTo>
                        <a:pt x="1422" y="427"/>
                      </a:lnTo>
                      <a:lnTo>
                        <a:pt x="1433" y="414"/>
                      </a:lnTo>
                      <a:lnTo>
                        <a:pt x="1441" y="400"/>
                      </a:lnTo>
                      <a:lnTo>
                        <a:pt x="1455" y="389"/>
                      </a:lnTo>
                      <a:lnTo>
                        <a:pt x="1457" y="401"/>
                      </a:lnTo>
                      <a:lnTo>
                        <a:pt x="1462" y="408"/>
                      </a:lnTo>
                      <a:lnTo>
                        <a:pt x="1469" y="415"/>
                      </a:lnTo>
                      <a:lnTo>
                        <a:pt x="1476" y="422"/>
                      </a:lnTo>
                      <a:lnTo>
                        <a:pt x="1482" y="431"/>
                      </a:lnTo>
                      <a:lnTo>
                        <a:pt x="1482" y="434"/>
                      </a:lnTo>
                      <a:lnTo>
                        <a:pt x="1482" y="438"/>
                      </a:lnTo>
                      <a:lnTo>
                        <a:pt x="1480" y="440"/>
                      </a:lnTo>
                      <a:lnTo>
                        <a:pt x="1480" y="443"/>
                      </a:lnTo>
                      <a:lnTo>
                        <a:pt x="1478" y="447"/>
                      </a:lnTo>
                      <a:lnTo>
                        <a:pt x="1480" y="450"/>
                      </a:lnTo>
                      <a:lnTo>
                        <a:pt x="1482" y="454"/>
                      </a:lnTo>
                      <a:lnTo>
                        <a:pt x="1483" y="455"/>
                      </a:lnTo>
                      <a:lnTo>
                        <a:pt x="1487" y="455"/>
                      </a:lnTo>
                      <a:lnTo>
                        <a:pt x="1490" y="455"/>
                      </a:lnTo>
                      <a:lnTo>
                        <a:pt x="1492" y="455"/>
                      </a:lnTo>
                      <a:lnTo>
                        <a:pt x="1496" y="455"/>
                      </a:lnTo>
                      <a:lnTo>
                        <a:pt x="1497" y="457"/>
                      </a:lnTo>
                      <a:lnTo>
                        <a:pt x="1503" y="471"/>
                      </a:lnTo>
                      <a:lnTo>
                        <a:pt x="1503" y="482"/>
                      </a:lnTo>
                      <a:lnTo>
                        <a:pt x="1501" y="492"/>
                      </a:lnTo>
                      <a:lnTo>
                        <a:pt x="1504" y="501"/>
                      </a:lnTo>
                      <a:lnTo>
                        <a:pt x="1517" y="511"/>
                      </a:lnTo>
                      <a:lnTo>
                        <a:pt x="1506" y="532"/>
                      </a:lnTo>
                      <a:lnTo>
                        <a:pt x="1494" y="550"/>
                      </a:lnTo>
                      <a:lnTo>
                        <a:pt x="1497" y="550"/>
                      </a:lnTo>
                      <a:lnTo>
                        <a:pt x="1508" y="539"/>
                      </a:lnTo>
                      <a:lnTo>
                        <a:pt x="1518" y="530"/>
                      </a:lnTo>
                      <a:lnTo>
                        <a:pt x="1527" y="520"/>
                      </a:lnTo>
                      <a:lnTo>
                        <a:pt x="1539" y="523"/>
                      </a:lnTo>
                      <a:lnTo>
                        <a:pt x="1546" y="530"/>
                      </a:lnTo>
                      <a:lnTo>
                        <a:pt x="1553" y="539"/>
                      </a:lnTo>
                      <a:lnTo>
                        <a:pt x="1555" y="553"/>
                      </a:lnTo>
                      <a:lnTo>
                        <a:pt x="1571" y="553"/>
                      </a:lnTo>
                      <a:lnTo>
                        <a:pt x="1571" y="558"/>
                      </a:lnTo>
                      <a:lnTo>
                        <a:pt x="1572" y="562"/>
                      </a:lnTo>
                      <a:lnTo>
                        <a:pt x="1572" y="567"/>
                      </a:lnTo>
                      <a:lnTo>
                        <a:pt x="1574" y="572"/>
                      </a:lnTo>
                      <a:lnTo>
                        <a:pt x="1572" y="578"/>
                      </a:lnTo>
                      <a:lnTo>
                        <a:pt x="1572" y="581"/>
                      </a:lnTo>
                      <a:lnTo>
                        <a:pt x="1572" y="585"/>
                      </a:lnTo>
                      <a:lnTo>
                        <a:pt x="1574" y="586"/>
                      </a:lnTo>
                      <a:lnTo>
                        <a:pt x="1574" y="590"/>
                      </a:lnTo>
                      <a:lnTo>
                        <a:pt x="1574" y="592"/>
                      </a:lnTo>
                      <a:lnTo>
                        <a:pt x="1574" y="595"/>
                      </a:lnTo>
                      <a:lnTo>
                        <a:pt x="1555" y="609"/>
                      </a:lnTo>
                      <a:lnTo>
                        <a:pt x="1534" y="618"/>
                      </a:lnTo>
                      <a:lnTo>
                        <a:pt x="1510" y="623"/>
                      </a:lnTo>
                      <a:lnTo>
                        <a:pt x="1485" y="626"/>
                      </a:lnTo>
                      <a:lnTo>
                        <a:pt x="1461" y="630"/>
                      </a:lnTo>
                      <a:lnTo>
                        <a:pt x="1436" y="633"/>
                      </a:lnTo>
                      <a:lnTo>
                        <a:pt x="1415" y="640"/>
                      </a:lnTo>
                      <a:lnTo>
                        <a:pt x="1396" y="649"/>
                      </a:lnTo>
                      <a:lnTo>
                        <a:pt x="1382" y="665"/>
                      </a:lnTo>
                      <a:lnTo>
                        <a:pt x="1386" y="665"/>
                      </a:lnTo>
                      <a:lnTo>
                        <a:pt x="1403" y="653"/>
                      </a:lnTo>
                      <a:lnTo>
                        <a:pt x="1424" y="644"/>
                      </a:lnTo>
                      <a:lnTo>
                        <a:pt x="1447" y="639"/>
                      </a:lnTo>
                      <a:lnTo>
                        <a:pt x="1448" y="642"/>
                      </a:lnTo>
                      <a:lnTo>
                        <a:pt x="1450" y="646"/>
                      </a:lnTo>
                      <a:lnTo>
                        <a:pt x="1452" y="647"/>
                      </a:lnTo>
                      <a:lnTo>
                        <a:pt x="1455" y="649"/>
                      </a:lnTo>
                      <a:lnTo>
                        <a:pt x="1459" y="651"/>
                      </a:lnTo>
                      <a:lnTo>
                        <a:pt x="1462" y="654"/>
                      </a:lnTo>
                      <a:lnTo>
                        <a:pt x="1457" y="663"/>
                      </a:lnTo>
                      <a:lnTo>
                        <a:pt x="1454" y="670"/>
                      </a:lnTo>
                      <a:lnTo>
                        <a:pt x="1452" y="677"/>
                      </a:lnTo>
                      <a:lnTo>
                        <a:pt x="1450" y="688"/>
                      </a:lnTo>
                      <a:lnTo>
                        <a:pt x="1464" y="695"/>
                      </a:lnTo>
                      <a:lnTo>
                        <a:pt x="1473" y="705"/>
                      </a:lnTo>
                      <a:lnTo>
                        <a:pt x="1480" y="715"/>
                      </a:lnTo>
                      <a:lnTo>
                        <a:pt x="1489" y="726"/>
                      </a:lnTo>
                      <a:lnTo>
                        <a:pt x="1489" y="729"/>
                      </a:lnTo>
                      <a:lnTo>
                        <a:pt x="1489" y="731"/>
                      </a:lnTo>
                      <a:lnTo>
                        <a:pt x="1487" y="731"/>
                      </a:lnTo>
                      <a:lnTo>
                        <a:pt x="1487" y="733"/>
                      </a:lnTo>
                      <a:lnTo>
                        <a:pt x="1485" y="735"/>
                      </a:lnTo>
                      <a:lnTo>
                        <a:pt x="1475" y="747"/>
                      </a:lnTo>
                      <a:lnTo>
                        <a:pt x="1461" y="757"/>
                      </a:lnTo>
                      <a:lnTo>
                        <a:pt x="1443" y="764"/>
                      </a:lnTo>
                      <a:lnTo>
                        <a:pt x="1443" y="749"/>
                      </a:lnTo>
                      <a:lnTo>
                        <a:pt x="1452" y="743"/>
                      </a:lnTo>
                      <a:lnTo>
                        <a:pt x="1459" y="738"/>
                      </a:lnTo>
                      <a:lnTo>
                        <a:pt x="1466" y="729"/>
                      </a:lnTo>
                      <a:lnTo>
                        <a:pt x="1459" y="726"/>
                      </a:lnTo>
                      <a:lnTo>
                        <a:pt x="1459" y="722"/>
                      </a:lnTo>
                      <a:lnTo>
                        <a:pt x="1457" y="722"/>
                      </a:lnTo>
                      <a:lnTo>
                        <a:pt x="1455" y="722"/>
                      </a:lnTo>
                      <a:lnTo>
                        <a:pt x="1455" y="722"/>
                      </a:lnTo>
                      <a:lnTo>
                        <a:pt x="1455" y="724"/>
                      </a:lnTo>
                      <a:lnTo>
                        <a:pt x="1455" y="726"/>
                      </a:lnTo>
                      <a:lnTo>
                        <a:pt x="1455" y="726"/>
                      </a:lnTo>
                      <a:lnTo>
                        <a:pt x="1443" y="735"/>
                      </a:lnTo>
                      <a:lnTo>
                        <a:pt x="1427" y="742"/>
                      </a:lnTo>
                      <a:lnTo>
                        <a:pt x="1414" y="747"/>
                      </a:lnTo>
                      <a:lnTo>
                        <a:pt x="1400" y="754"/>
                      </a:lnTo>
                      <a:lnTo>
                        <a:pt x="1387" y="763"/>
                      </a:lnTo>
                      <a:lnTo>
                        <a:pt x="1379" y="775"/>
                      </a:lnTo>
                      <a:lnTo>
                        <a:pt x="1373" y="792"/>
                      </a:lnTo>
                      <a:lnTo>
                        <a:pt x="1379" y="794"/>
                      </a:lnTo>
                      <a:lnTo>
                        <a:pt x="1386" y="796"/>
                      </a:lnTo>
                      <a:lnTo>
                        <a:pt x="1389" y="799"/>
                      </a:lnTo>
                      <a:lnTo>
                        <a:pt x="1382" y="799"/>
                      </a:lnTo>
                      <a:lnTo>
                        <a:pt x="1372" y="808"/>
                      </a:lnTo>
                      <a:lnTo>
                        <a:pt x="1358" y="811"/>
                      </a:lnTo>
                      <a:lnTo>
                        <a:pt x="1345" y="813"/>
                      </a:lnTo>
                      <a:lnTo>
                        <a:pt x="1331" y="815"/>
                      </a:lnTo>
                      <a:lnTo>
                        <a:pt x="1321" y="843"/>
                      </a:lnTo>
                      <a:lnTo>
                        <a:pt x="1309" y="873"/>
                      </a:lnTo>
                      <a:lnTo>
                        <a:pt x="1305" y="869"/>
                      </a:lnTo>
                      <a:lnTo>
                        <a:pt x="1304" y="867"/>
                      </a:lnTo>
                      <a:lnTo>
                        <a:pt x="1300" y="866"/>
                      </a:lnTo>
                      <a:lnTo>
                        <a:pt x="1298" y="864"/>
                      </a:lnTo>
                      <a:lnTo>
                        <a:pt x="1293" y="860"/>
                      </a:lnTo>
                      <a:lnTo>
                        <a:pt x="1293" y="869"/>
                      </a:lnTo>
                      <a:lnTo>
                        <a:pt x="1295" y="873"/>
                      </a:lnTo>
                      <a:lnTo>
                        <a:pt x="1298" y="883"/>
                      </a:lnTo>
                      <a:lnTo>
                        <a:pt x="1302" y="895"/>
                      </a:lnTo>
                      <a:lnTo>
                        <a:pt x="1305" y="906"/>
                      </a:lnTo>
                      <a:lnTo>
                        <a:pt x="1305" y="911"/>
                      </a:lnTo>
                      <a:lnTo>
                        <a:pt x="1291" y="920"/>
                      </a:lnTo>
                      <a:lnTo>
                        <a:pt x="1276" y="928"/>
                      </a:lnTo>
                      <a:lnTo>
                        <a:pt x="1260" y="939"/>
                      </a:lnTo>
                      <a:lnTo>
                        <a:pt x="1244" y="949"/>
                      </a:lnTo>
                      <a:lnTo>
                        <a:pt x="1234" y="963"/>
                      </a:lnTo>
                      <a:lnTo>
                        <a:pt x="1229" y="981"/>
                      </a:lnTo>
                      <a:lnTo>
                        <a:pt x="1223" y="995"/>
                      </a:lnTo>
                      <a:lnTo>
                        <a:pt x="1225" y="1012"/>
                      </a:lnTo>
                      <a:lnTo>
                        <a:pt x="1230" y="1031"/>
                      </a:lnTo>
                      <a:lnTo>
                        <a:pt x="1237" y="1051"/>
                      </a:lnTo>
                      <a:lnTo>
                        <a:pt x="1244" y="1070"/>
                      </a:lnTo>
                      <a:lnTo>
                        <a:pt x="1248" y="1087"/>
                      </a:lnTo>
                      <a:lnTo>
                        <a:pt x="1244" y="1087"/>
                      </a:lnTo>
                      <a:lnTo>
                        <a:pt x="1244" y="1091"/>
                      </a:lnTo>
                      <a:lnTo>
                        <a:pt x="1232" y="1087"/>
                      </a:lnTo>
                      <a:lnTo>
                        <a:pt x="1227" y="1072"/>
                      </a:lnTo>
                      <a:lnTo>
                        <a:pt x="1218" y="1052"/>
                      </a:lnTo>
                      <a:lnTo>
                        <a:pt x="1208" y="1031"/>
                      </a:lnTo>
                      <a:lnTo>
                        <a:pt x="1197" y="1016"/>
                      </a:lnTo>
                      <a:lnTo>
                        <a:pt x="1187" y="1007"/>
                      </a:lnTo>
                      <a:lnTo>
                        <a:pt x="1174" y="1005"/>
                      </a:lnTo>
                      <a:lnTo>
                        <a:pt x="1159" y="998"/>
                      </a:lnTo>
                      <a:lnTo>
                        <a:pt x="1141" y="991"/>
                      </a:lnTo>
                      <a:lnTo>
                        <a:pt x="1120" y="988"/>
                      </a:lnTo>
                      <a:lnTo>
                        <a:pt x="1120" y="991"/>
                      </a:lnTo>
                      <a:lnTo>
                        <a:pt x="1117" y="991"/>
                      </a:lnTo>
                      <a:lnTo>
                        <a:pt x="1119" y="997"/>
                      </a:lnTo>
                      <a:lnTo>
                        <a:pt x="1122" y="1002"/>
                      </a:lnTo>
                      <a:lnTo>
                        <a:pt x="1124" y="1005"/>
                      </a:lnTo>
                      <a:lnTo>
                        <a:pt x="1126" y="1009"/>
                      </a:lnTo>
                      <a:lnTo>
                        <a:pt x="1129" y="1014"/>
                      </a:lnTo>
                      <a:lnTo>
                        <a:pt x="1113" y="1014"/>
                      </a:lnTo>
                      <a:lnTo>
                        <a:pt x="1101" y="1009"/>
                      </a:lnTo>
                      <a:lnTo>
                        <a:pt x="1085" y="1005"/>
                      </a:lnTo>
                      <a:lnTo>
                        <a:pt x="1070" y="1005"/>
                      </a:lnTo>
                      <a:lnTo>
                        <a:pt x="1054" y="1007"/>
                      </a:lnTo>
                      <a:lnTo>
                        <a:pt x="1043" y="1010"/>
                      </a:lnTo>
                      <a:lnTo>
                        <a:pt x="1031" y="1016"/>
                      </a:lnTo>
                      <a:lnTo>
                        <a:pt x="1021" y="1023"/>
                      </a:lnTo>
                      <a:lnTo>
                        <a:pt x="1014" y="1033"/>
                      </a:lnTo>
                      <a:lnTo>
                        <a:pt x="1010" y="1042"/>
                      </a:lnTo>
                      <a:lnTo>
                        <a:pt x="1012" y="1049"/>
                      </a:lnTo>
                      <a:lnTo>
                        <a:pt x="1012" y="1058"/>
                      </a:lnTo>
                      <a:lnTo>
                        <a:pt x="1009" y="1068"/>
                      </a:lnTo>
                      <a:lnTo>
                        <a:pt x="1002" y="1091"/>
                      </a:lnTo>
                      <a:lnTo>
                        <a:pt x="1002" y="1108"/>
                      </a:lnTo>
                      <a:lnTo>
                        <a:pt x="1003" y="1126"/>
                      </a:lnTo>
                      <a:lnTo>
                        <a:pt x="1010" y="1143"/>
                      </a:lnTo>
                      <a:lnTo>
                        <a:pt x="1021" y="1164"/>
                      </a:lnTo>
                      <a:lnTo>
                        <a:pt x="1033" y="1166"/>
                      </a:lnTo>
                      <a:lnTo>
                        <a:pt x="1040" y="1168"/>
                      </a:lnTo>
                      <a:lnTo>
                        <a:pt x="1043" y="1171"/>
                      </a:lnTo>
                      <a:lnTo>
                        <a:pt x="1047" y="1173"/>
                      </a:lnTo>
                      <a:lnTo>
                        <a:pt x="1052" y="1175"/>
                      </a:lnTo>
                      <a:lnTo>
                        <a:pt x="1061" y="1171"/>
                      </a:lnTo>
                      <a:lnTo>
                        <a:pt x="1075" y="1164"/>
                      </a:lnTo>
                      <a:lnTo>
                        <a:pt x="1078" y="1162"/>
                      </a:lnTo>
                      <a:lnTo>
                        <a:pt x="1080" y="1162"/>
                      </a:lnTo>
                      <a:lnTo>
                        <a:pt x="1084" y="1162"/>
                      </a:lnTo>
                      <a:lnTo>
                        <a:pt x="1084" y="1162"/>
                      </a:lnTo>
                      <a:lnTo>
                        <a:pt x="1085" y="1162"/>
                      </a:lnTo>
                      <a:lnTo>
                        <a:pt x="1087" y="1162"/>
                      </a:lnTo>
                      <a:lnTo>
                        <a:pt x="1087" y="1161"/>
                      </a:lnTo>
                      <a:lnTo>
                        <a:pt x="1091" y="1157"/>
                      </a:lnTo>
                      <a:lnTo>
                        <a:pt x="1092" y="1152"/>
                      </a:lnTo>
                      <a:lnTo>
                        <a:pt x="1094" y="1147"/>
                      </a:lnTo>
                      <a:lnTo>
                        <a:pt x="1096" y="1141"/>
                      </a:lnTo>
                      <a:lnTo>
                        <a:pt x="1098" y="1138"/>
                      </a:lnTo>
                      <a:lnTo>
                        <a:pt x="1106" y="1129"/>
                      </a:lnTo>
                      <a:lnTo>
                        <a:pt x="1117" y="1124"/>
                      </a:lnTo>
                      <a:lnTo>
                        <a:pt x="1133" y="1122"/>
                      </a:lnTo>
                      <a:lnTo>
                        <a:pt x="1134" y="1126"/>
                      </a:lnTo>
                      <a:lnTo>
                        <a:pt x="1136" y="1127"/>
                      </a:lnTo>
                      <a:lnTo>
                        <a:pt x="1136" y="1129"/>
                      </a:lnTo>
                      <a:lnTo>
                        <a:pt x="1138" y="1129"/>
                      </a:lnTo>
                      <a:lnTo>
                        <a:pt x="1138" y="1127"/>
                      </a:lnTo>
                      <a:lnTo>
                        <a:pt x="1139" y="1127"/>
                      </a:lnTo>
                      <a:lnTo>
                        <a:pt x="1143" y="1127"/>
                      </a:lnTo>
                      <a:lnTo>
                        <a:pt x="1148" y="1126"/>
                      </a:lnTo>
                      <a:lnTo>
                        <a:pt x="1148" y="1141"/>
                      </a:lnTo>
                      <a:lnTo>
                        <a:pt x="1141" y="1148"/>
                      </a:lnTo>
                      <a:lnTo>
                        <a:pt x="1136" y="1161"/>
                      </a:lnTo>
                      <a:lnTo>
                        <a:pt x="1131" y="1178"/>
                      </a:lnTo>
                      <a:lnTo>
                        <a:pt x="1126" y="1194"/>
                      </a:lnTo>
                      <a:lnTo>
                        <a:pt x="1120" y="1206"/>
                      </a:lnTo>
                      <a:lnTo>
                        <a:pt x="1138" y="1206"/>
                      </a:lnTo>
                      <a:lnTo>
                        <a:pt x="1153" y="1204"/>
                      </a:lnTo>
                      <a:lnTo>
                        <a:pt x="1167" y="1204"/>
                      </a:lnTo>
                      <a:lnTo>
                        <a:pt x="1180" y="1206"/>
                      </a:lnTo>
                      <a:lnTo>
                        <a:pt x="1188" y="1211"/>
                      </a:lnTo>
                      <a:lnTo>
                        <a:pt x="1195" y="1222"/>
                      </a:lnTo>
                      <a:lnTo>
                        <a:pt x="1197" y="1237"/>
                      </a:lnTo>
                      <a:lnTo>
                        <a:pt x="1194" y="1248"/>
                      </a:lnTo>
                      <a:lnTo>
                        <a:pt x="1190" y="1262"/>
                      </a:lnTo>
                      <a:lnTo>
                        <a:pt x="1190" y="1276"/>
                      </a:lnTo>
                      <a:lnTo>
                        <a:pt x="1199" y="1285"/>
                      </a:lnTo>
                      <a:lnTo>
                        <a:pt x="1204" y="1291"/>
                      </a:lnTo>
                      <a:lnTo>
                        <a:pt x="1211" y="1298"/>
                      </a:lnTo>
                      <a:lnTo>
                        <a:pt x="1222" y="1304"/>
                      </a:lnTo>
                      <a:lnTo>
                        <a:pt x="1235" y="1307"/>
                      </a:lnTo>
                      <a:lnTo>
                        <a:pt x="1242" y="1298"/>
                      </a:lnTo>
                      <a:lnTo>
                        <a:pt x="1251" y="1295"/>
                      </a:lnTo>
                      <a:lnTo>
                        <a:pt x="1267" y="1295"/>
                      </a:lnTo>
                      <a:lnTo>
                        <a:pt x="1269" y="1298"/>
                      </a:lnTo>
                      <a:lnTo>
                        <a:pt x="1272" y="1302"/>
                      </a:lnTo>
                      <a:lnTo>
                        <a:pt x="1274" y="1304"/>
                      </a:lnTo>
                      <a:lnTo>
                        <a:pt x="1276" y="1304"/>
                      </a:lnTo>
                      <a:lnTo>
                        <a:pt x="1281" y="1305"/>
                      </a:lnTo>
                      <a:lnTo>
                        <a:pt x="1286" y="1307"/>
                      </a:lnTo>
                      <a:lnTo>
                        <a:pt x="1293" y="1293"/>
                      </a:lnTo>
                      <a:lnTo>
                        <a:pt x="1302" y="1283"/>
                      </a:lnTo>
                      <a:lnTo>
                        <a:pt x="1312" y="1274"/>
                      </a:lnTo>
                      <a:lnTo>
                        <a:pt x="1325" y="1267"/>
                      </a:lnTo>
                      <a:lnTo>
                        <a:pt x="1344" y="1264"/>
                      </a:lnTo>
                      <a:lnTo>
                        <a:pt x="1347" y="1262"/>
                      </a:lnTo>
                      <a:lnTo>
                        <a:pt x="1349" y="1262"/>
                      </a:lnTo>
                      <a:lnTo>
                        <a:pt x="1352" y="1262"/>
                      </a:lnTo>
                      <a:lnTo>
                        <a:pt x="1354" y="1262"/>
                      </a:lnTo>
                      <a:lnTo>
                        <a:pt x="1358" y="1264"/>
                      </a:lnTo>
                      <a:lnTo>
                        <a:pt x="1363" y="1264"/>
                      </a:lnTo>
                      <a:lnTo>
                        <a:pt x="1361" y="1267"/>
                      </a:lnTo>
                      <a:lnTo>
                        <a:pt x="1361" y="1271"/>
                      </a:lnTo>
                      <a:lnTo>
                        <a:pt x="1359" y="1271"/>
                      </a:lnTo>
                      <a:lnTo>
                        <a:pt x="1359" y="1272"/>
                      </a:lnTo>
                      <a:lnTo>
                        <a:pt x="1361" y="1272"/>
                      </a:lnTo>
                      <a:lnTo>
                        <a:pt x="1363" y="1274"/>
                      </a:lnTo>
                      <a:lnTo>
                        <a:pt x="1366" y="1276"/>
                      </a:lnTo>
                      <a:lnTo>
                        <a:pt x="1366" y="1272"/>
                      </a:lnTo>
                      <a:lnTo>
                        <a:pt x="1370" y="1269"/>
                      </a:lnTo>
                      <a:lnTo>
                        <a:pt x="1372" y="1267"/>
                      </a:lnTo>
                      <a:lnTo>
                        <a:pt x="1373" y="1265"/>
                      </a:lnTo>
                      <a:lnTo>
                        <a:pt x="1375" y="1264"/>
                      </a:lnTo>
                      <a:lnTo>
                        <a:pt x="1379" y="1262"/>
                      </a:lnTo>
                      <a:lnTo>
                        <a:pt x="1382" y="1260"/>
                      </a:lnTo>
                      <a:lnTo>
                        <a:pt x="1398" y="1274"/>
                      </a:lnTo>
                      <a:lnTo>
                        <a:pt x="1419" y="1281"/>
                      </a:lnTo>
                      <a:lnTo>
                        <a:pt x="1440" y="1283"/>
                      </a:lnTo>
                      <a:lnTo>
                        <a:pt x="1464" y="1281"/>
                      </a:lnTo>
                      <a:lnTo>
                        <a:pt x="1489" y="1279"/>
                      </a:lnTo>
                      <a:lnTo>
                        <a:pt x="1489" y="1283"/>
                      </a:lnTo>
                      <a:lnTo>
                        <a:pt x="1489" y="1285"/>
                      </a:lnTo>
                      <a:lnTo>
                        <a:pt x="1487" y="1286"/>
                      </a:lnTo>
                      <a:lnTo>
                        <a:pt x="1487" y="1286"/>
                      </a:lnTo>
                      <a:lnTo>
                        <a:pt x="1487" y="1288"/>
                      </a:lnTo>
                      <a:lnTo>
                        <a:pt x="1485" y="1291"/>
                      </a:lnTo>
                      <a:lnTo>
                        <a:pt x="1497" y="1295"/>
                      </a:lnTo>
                      <a:lnTo>
                        <a:pt x="1504" y="1300"/>
                      </a:lnTo>
                      <a:lnTo>
                        <a:pt x="1511" y="1305"/>
                      </a:lnTo>
                      <a:lnTo>
                        <a:pt x="1523" y="1311"/>
                      </a:lnTo>
                      <a:lnTo>
                        <a:pt x="1523" y="1321"/>
                      </a:lnTo>
                      <a:lnTo>
                        <a:pt x="1536" y="1325"/>
                      </a:lnTo>
                      <a:lnTo>
                        <a:pt x="1544" y="1326"/>
                      </a:lnTo>
                      <a:lnTo>
                        <a:pt x="1551" y="1333"/>
                      </a:lnTo>
                      <a:lnTo>
                        <a:pt x="1555" y="1344"/>
                      </a:lnTo>
                      <a:lnTo>
                        <a:pt x="1576" y="1346"/>
                      </a:lnTo>
                      <a:lnTo>
                        <a:pt x="1593" y="1347"/>
                      </a:lnTo>
                      <a:lnTo>
                        <a:pt x="1616" y="1349"/>
                      </a:lnTo>
                      <a:lnTo>
                        <a:pt x="1632" y="1370"/>
                      </a:lnTo>
                      <a:lnTo>
                        <a:pt x="1651" y="1389"/>
                      </a:lnTo>
                      <a:lnTo>
                        <a:pt x="1672" y="1405"/>
                      </a:lnTo>
                      <a:lnTo>
                        <a:pt x="1696" y="1417"/>
                      </a:lnTo>
                      <a:lnTo>
                        <a:pt x="1695" y="1424"/>
                      </a:lnTo>
                      <a:lnTo>
                        <a:pt x="1691" y="1428"/>
                      </a:lnTo>
                      <a:lnTo>
                        <a:pt x="1688" y="1433"/>
                      </a:lnTo>
                      <a:lnTo>
                        <a:pt x="1684" y="1436"/>
                      </a:lnTo>
                      <a:lnTo>
                        <a:pt x="1681" y="1442"/>
                      </a:lnTo>
                      <a:lnTo>
                        <a:pt x="1703" y="1442"/>
                      </a:lnTo>
                      <a:lnTo>
                        <a:pt x="1724" y="1449"/>
                      </a:lnTo>
                      <a:lnTo>
                        <a:pt x="1728" y="1461"/>
                      </a:lnTo>
                      <a:lnTo>
                        <a:pt x="1733" y="1459"/>
                      </a:lnTo>
                      <a:lnTo>
                        <a:pt x="1736" y="1457"/>
                      </a:lnTo>
                      <a:lnTo>
                        <a:pt x="1742" y="1459"/>
                      </a:lnTo>
                      <a:lnTo>
                        <a:pt x="1743" y="1459"/>
                      </a:lnTo>
                      <a:lnTo>
                        <a:pt x="1747" y="1461"/>
                      </a:lnTo>
                      <a:lnTo>
                        <a:pt x="1750" y="1463"/>
                      </a:lnTo>
                      <a:lnTo>
                        <a:pt x="1754" y="1464"/>
                      </a:lnTo>
                      <a:lnTo>
                        <a:pt x="1808" y="1468"/>
                      </a:lnTo>
                      <a:lnTo>
                        <a:pt x="1813" y="1473"/>
                      </a:lnTo>
                      <a:lnTo>
                        <a:pt x="1817" y="1483"/>
                      </a:lnTo>
                      <a:lnTo>
                        <a:pt x="1818" y="1492"/>
                      </a:lnTo>
                      <a:lnTo>
                        <a:pt x="1824" y="1499"/>
                      </a:lnTo>
                      <a:lnTo>
                        <a:pt x="1832" y="1501"/>
                      </a:lnTo>
                      <a:lnTo>
                        <a:pt x="1841" y="1501"/>
                      </a:lnTo>
                      <a:lnTo>
                        <a:pt x="1848" y="1499"/>
                      </a:lnTo>
                      <a:lnTo>
                        <a:pt x="1853" y="1506"/>
                      </a:lnTo>
                      <a:lnTo>
                        <a:pt x="1859" y="1511"/>
                      </a:lnTo>
                      <a:lnTo>
                        <a:pt x="1862" y="1517"/>
                      </a:lnTo>
                      <a:lnTo>
                        <a:pt x="1864" y="1524"/>
                      </a:lnTo>
                      <a:lnTo>
                        <a:pt x="1866" y="1532"/>
                      </a:lnTo>
                      <a:lnTo>
                        <a:pt x="1853" y="1548"/>
                      </a:lnTo>
                      <a:lnTo>
                        <a:pt x="1839" y="1567"/>
                      </a:lnTo>
                      <a:lnTo>
                        <a:pt x="1825" y="1588"/>
                      </a:lnTo>
                      <a:lnTo>
                        <a:pt x="1813" y="1609"/>
                      </a:lnTo>
                      <a:lnTo>
                        <a:pt x="1805" y="1625"/>
                      </a:lnTo>
                      <a:lnTo>
                        <a:pt x="1805" y="1635"/>
                      </a:lnTo>
                      <a:lnTo>
                        <a:pt x="1806" y="1649"/>
                      </a:lnTo>
                      <a:lnTo>
                        <a:pt x="1810" y="1665"/>
                      </a:lnTo>
                      <a:lnTo>
                        <a:pt x="1808" y="1679"/>
                      </a:lnTo>
                      <a:lnTo>
                        <a:pt x="1805" y="1688"/>
                      </a:lnTo>
                      <a:lnTo>
                        <a:pt x="1798" y="1702"/>
                      </a:lnTo>
                      <a:lnTo>
                        <a:pt x="1789" y="1717"/>
                      </a:lnTo>
                      <a:lnTo>
                        <a:pt x="1780" y="1733"/>
                      </a:lnTo>
                      <a:lnTo>
                        <a:pt x="1771" y="1745"/>
                      </a:lnTo>
                      <a:lnTo>
                        <a:pt x="1766" y="1752"/>
                      </a:lnTo>
                      <a:lnTo>
                        <a:pt x="1756" y="1756"/>
                      </a:lnTo>
                      <a:lnTo>
                        <a:pt x="1740" y="1758"/>
                      </a:lnTo>
                      <a:lnTo>
                        <a:pt x="1724" y="1759"/>
                      </a:lnTo>
                      <a:lnTo>
                        <a:pt x="1709" y="1763"/>
                      </a:lnTo>
                      <a:lnTo>
                        <a:pt x="1695" y="1768"/>
                      </a:lnTo>
                      <a:lnTo>
                        <a:pt x="1686" y="1778"/>
                      </a:lnTo>
                      <a:lnTo>
                        <a:pt x="1682" y="1784"/>
                      </a:lnTo>
                      <a:lnTo>
                        <a:pt x="1682" y="1787"/>
                      </a:lnTo>
                      <a:lnTo>
                        <a:pt x="1682" y="1791"/>
                      </a:lnTo>
                      <a:lnTo>
                        <a:pt x="1684" y="1796"/>
                      </a:lnTo>
                      <a:lnTo>
                        <a:pt x="1686" y="1801"/>
                      </a:lnTo>
                      <a:lnTo>
                        <a:pt x="1674" y="1801"/>
                      </a:lnTo>
                      <a:lnTo>
                        <a:pt x="1672" y="1824"/>
                      </a:lnTo>
                      <a:lnTo>
                        <a:pt x="1668" y="1843"/>
                      </a:lnTo>
                      <a:lnTo>
                        <a:pt x="1661" y="1859"/>
                      </a:lnTo>
                      <a:lnTo>
                        <a:pt x="1654" y="1874"/>
                      </a:lnTo>
                      <a:lnTo>
                        <a:pt x="1647" y="1894"/>
                      </a:lnTo>
                      <a:lnTo>
                        <a:pt x="1642" y="1894"/>
                      </a:lnTo>
                      <a:lnTo>
                        <a:pt x="1642" y="1887"/>
                      </a:lnTo>
                      <a:lnTo>
                        <a:pt x="1642" y="1883"/>
                      </a:lnTo>
                      <a:lnTo>
                        <a:pt x="1640" y="1878"/>
                      </a:lnTo>
                      <a:lnTo>
                        <a:pt x="1639" y="1874"/>
                      </a:lnTo>
                      <a:lnTo>
                        <a:pt x="1637" y="1876"/>
                      </a:lnTo>
                      <a:lnTo>
                        <a:pt x="1637" y="1876"/>
                      </a:lnTo>
                      <a:lnTo>
                        <a:pt x="1635" y="1876"/>
                      </a:lnTo>
                      <a:lnTo>
                        <a:pt x="1633" y="1878"/>
                      </a:lnTo>
                      <a:lnTo>
                        <a:pt x="1632" y="1878"/>
                      </a:lnTo>
                      <a:lnTo>
                        <a:pt x="1623" y="1899"/>
                      </a:lnTo>
                      <a:lnTo>
                        <a:pt x="1613" y="1913"/>
                      </a:lnTo>
                      <a:lnTo>
                        <a:pt x="1602" y="1925"/>
                      </a:lnTo>
                      <a:lnTo>
                        <a:pt x="1590" y="1939"/>
                      </a:lnTo>
                      <a:lnTo>
                        <a:pt x="1565" y="1934"/>
                      </a:lnTo>
                      <a:lnTo>
                        <a:pt x="1543" y="1929"/>
                      </a:lnTo>
                      <a:lnTo>
                        <a:pt x="1543" y="1936"/>
                      </a:lnTo>
                      <a:lnTo>
                        <a:pt x="1555" y="1943"/>
                      </a:lnTo>
                      <a:lnTo>
                        <a:pt x="1560" y="1953"/>
                      </a:lnTo>
                      <a:lnTo>
                        <a:pt x="1562" y="1963"/>
                      </a:lnTo>
                      <a:lnTo>
                        <a:pt x="1560" y="1976"/>
                      </a:lnTo>
                      <a:lnTo>
                        <a:pt x="1558" y="1990"/>
                      </a:lnTo>
                      <a:lnTo>
                        <a:pt x="1527" y="1991"/>
                      </a:lnTo>
                      <a:lnTo>
                        <a:pt x="1501" y="1998"/>
                      </a:lnTo>
                      <a:lnTo>
                        <a:pt x="1499" y="2002"/>
                      </a:lnTo>
                      <a:lnTo>
                        <a:pt x="1497" y="2007"/>
                      </a:lnTo>
                      <a:lnTo>
                        <a:pt x="1497" y="2014"/>
                      </a:lnTo>
                      <a:lnTo>
                        <a:pt x="1497" y="2021"/>
                      </a:lnTo>
                      <a:lnTo>
                        <a:pt x="1496" y="2025"/>
                      </a:lnTo>
                      <a:lnTo>
                        <a:pt x="1496" y="2026"/>
                      </a:lnTo>
                      <a:lnTo>
                        <a:pt x="1496" y="2030"/>
                      </a:lnTo>
                      <a:lnTo>
                        <a:pt x="1496" y="2033"/>
                      </a:lnTo>
                      <a:lnTo>
                        <a:pt x="1497" y="2040"/>
                      </a:lnTo>
                      <a:lnTo>
                        <a:pt x="1489" y="2040"/>
                      </a:lnTo>
                      <a:lnTo>
                        <a:pt x="1478" y="2042"/>
                      </a:lnTo>
                      <a:lnTo>
                        <a:pt x="1464" y="2042"/>
                      </a:lnTo>
                      <a:lnTo>
                        <a:pt x="1450" y="2044"/>
                      </a:lnTo>
                      <a:lnTo>
                        <a:pt x="1450" y="2051"/>
                      </a:lnTo>
                      <a:lnTo>
                        <a:pt x="1457" y="2054"/>
                      </a:lnTo>
                      <a:lnTo>
                        <a:pt x="1462" y="2058"/>
                      </a:lnTo>
                      <a:lnTo>
                        <a:pt x="1466" y="2059"/>
                      </a:lnTo>
                      <a:lnTo>
                        <a:pt x="1469" y="2061"/>
                      </a:lnTo>
                      <a:lnTo>
                        <a:pt x="1473" y="2065"/>
                      </a:lnTo>
                      <a:lnTo>
                        <a:pt x="1475" y="2068"/>
                      </a:lnTo>
                      <a:lnTo>
                        <a:pt x="1478" y="2073"/>
                      </a:lnTo>
                      <a:lnTo>
                        <a:pt x="1471" y="2075"/>
                      </a:lnTo>
                      <a:lnTo>
                        <a:pt x="1466" y="2077"/>
                      </a:lnTo>
                      <a:lnTo>
                        <a:pt x="1461" y="2079"/>
                      </a:lnTo>
                      <a:lnTo>
                        <a:pt x="1457" y="2080"/>
                      </a:lnTo>
                      <a:lnTo>
                        <a:pt x="1455" y="2086"/>
                      </a:lnTo>
                      <a:lnTo>
                        <a:pt x="1450" y="2096"/>
                      </a:lnTo>
                      <a:lnTo>
                        <a:pt x="1447" y="2107"/>
                      </a:lnTo>
                      <a:lnTo>
                        <a:pt x="1443" y="2117"/>
                      </a:lnTo>
                      <a:lnTo>
                        <a:pt x="1440" y="2119"/>
                      </a:lnTo>
                      <a:lnTo>
                        <a:pt x="1438" y="2119"/>
                      </a:lnTo>
                      <a:lnTo>
                        <a:pt x="1433" y="2121"/>
                      </a:lnTo>
                      <a:lnTo>
                        <a:pt x="1427" y="2121"/>
                      </a:lnTo>
                      <a:lnTo>
                        <a:pt x="1427" y="2126"/>
                      </a:lnTo>
                      <a:lnTo>
                        <a:pt x="1427" y="2129"/>
                      </a:lnTo>
                      <a:lnTo>
                        <a:pt x="1427" y="2131"/>
                      </a:lnTo>
                      <a:lnTo>
                        <a:pt x="1426" y="2133"/>
                      </a:lnTo>
                      <a:lnTo>
                        <a:pt x="1427" y="2135"/>
                      </a:lnTo>
                      <a:lnTo>
                        <a:pt x="1427" y="2136"/>
                      </a:lnTo>
                      <a:lnTo>
                        <a:pt x="1431" y="2143"/>
                      </a:lnTo>
                      <a:lnTo>
                        <a:pt x="1434" y="2149"/>
                      </a:lnTo>
                      <a:lnTo>
                        <a:pt x="1440" y="2152"/>
                      </a:lnTo>
                      <a:lnTo>
                        <a:pt x="1445" y="2155"/>
                      </a:lnTo>
                      <a:lnTo>
                        <a:pt x="1450" y="2159"/>
                      </a:lnTo>
                      <a:lnTo>
                        <a:pt x="1447" y="2171"/>
                      </a:lnTo>
                      <a:lnTo>
                        <a:pt x="1433" y="2178"/>
                      </a:lnTo>
                      <a:lnTo>
                        <a:pt x="1419" y="2192"/>
                      </a:lnTo>
                      <a:lnTo>
                        <a:pt x="1407" y="2210"/>
                      </a:lnTo>
                      <a:lnTo>
                        <a:pt x="1398" y="2227"/>
                      </a:lnTo>
                      <a:lnTo>
                        <a:pt x="1393" y="2243"/>
                      </a:lnTo>
                      <a:lnTo>
                        <a:pt x="1398" y="2248"/>
                      </a:lnTo>
                      <a:lnTo>
                        <a:pt x="1403" y="2253"/>
                      </a:lnTo>
                      <a:lnTo>
                        <a:pt x="1407" y="2258"/>
                      </a:lnTo>
                      <a:lnTo>
                        <a:pt x="1408" y="2267"/>
                      </a:lnTo>
                      <a:lnTo>
                        <a:pt x="1400" y="2269"/>
                      </a:lnTo>
                      <a:lnTo>
                        <a:pt x="1387" y="2276"/>
                      </a:lnTo>
                      <a:lnTo>
                        <a:pt x="1375" y="2286"/>
                      </a:lnTo>
                      <a:lnTo>
                        <a:pt x="1366" y="2297"/>
                      </a:lnTo>
                      <a:lnTo>
                        <a:pt x="1365" y="2300"/>
                      </a:lnTo>
                      <a:lnTo>
                        <a:pt x="1363" y="2304"/>
                      </a:lnTo>
                      <a:lnTo>
                        <a:pt x="1363" y="2307"/>
                      </a:lnTo>
                      <a:lnTo>
                        <a:pt x="1363" y="2313"/>
                      </a:lnTo>
                      <a:lnTo>
                        <a:pt x="1366" y="2313"/>
                      </a:lnTo>
                      <a:lnTo>
                        <a:pt x="1366" y="2309"/>
                      </a:lnTo>
                      <a:lnTo>
                        <a:pt x="1377" y="2297"/>
                      </a:lnTo>
                      <a:lnTo>
                        <a:pt x="1386" y="2285"/>
                      </a:lnTo>
                      <a:lnTo>
                        <a:pt x="1389" y="2286"/>
                      </a:lnTo>
                      <a:lnTo>
                        <a:pt x="1391" y="2286"/>
                      </a:lnTo>
                      <a:lnTo>
                        <a:pt x="1391" y="2288"/>
                      </a:lnTo>
                      <a:lnTo>
                        <a:pt x="1391" y="2288"/>
                      </a:lnTo>
                      <a:lnTo>
                        <a:pt x="1393" y="2290"/>
                      </a:lnTo>
                      <a:lnTo>
                        <a:pt x="1396" y="2299"/>
                      </a:lnTo>
                      <a:lnTo>
                        <a:pt x="1398" y="2309"/>
                      </a:lnTo>
                      <a:lnTo>
                        <a:pt x="1400" y="2321"/>
                      </a:lnTo>
                      <a:lnTo>
                        <a:pt x="1401" y="2332"/>
                      </a:lnTo>
                      <a:lnTo>
                        <a:pt x="1407" y="2332"/>
                      </a:lnTo>
                      <a:lnTo>
                        <a:pt x="1408" y="2332"/>
                      </a:lnTo>
                      <a:lnTo>
                        <a:pt x="1412" y="2332"/>
                      </a:lnTo>
                      <a:lnTo>
                        <a:pt x="1412" y="2334"/>
                      </a:lnTo>
                      <a:lnTo>
                        <a:pt x="1414" y="2334"/>
                      </a:lnTo>
                      <a:lnTo>
                        <a:pt x="1414" y="2335"/>
                      </a:lnTo>
                      <a:lnTo>
                        <a:pt x="1417" y="2339"/>
                      </a:lnTo>
                      <a:lnTo>
                        <a:pt x="1414" y="2341"/>
                      </a:lnTo>
                      <a:lnTo>
                        <a:pt x="1412" y="2342"/>
                      </a:lnTo>
                      <a:lnTo>
                        <a:pt x="1412" y="2344"/>
                      </a:lnTo>
                      <a:lnTo>
                        <a:pt x="1410" y="2344"/>
                      </a:lnTo>
                      <a:lnTo>
                        <a:pt x="1408" y="2346"/>
                      </a:lnTo>
                      <a:lnTo>
                        <a:pt x="1405" y="2347"/>
                      </a:lnTo>
                      <a:lnTo>
                        <a:pt x="1389" y="2351"/>
                      </a:lnTo>
                      <a:lnTo>
                        <a:pt x="1373" y="2347"/>
                      </a:lnTo>
                      <a:lnTo>
                        <a:pt x="1358" y="2339"/>
                      </a:lnTo>
                      <a:lnTo>
                        <a:pt x="1342" y="2327"/>
                      </a:lnTo>
                      <a:lnTo>
                        <a:pt x="1328" y="2313"/>
                      </a:lnTo>
                      <a:lnTo>
                        <a:pt x="1318" y="2299"/>
                      </a:lnTo>
                      <a:lnTo>
                        <a:pt x="1312" y="2285"/>
                      </a:lnTo>
                      <a:lnTo>
                        <a:pt x="1316" y="2285"/>
                      </a:lnTo>
                      <a:lnTo>
                        <a:pt x="1328" y="2297"/>
                      </a:lnTo>
                      <a:lnTo>
                        <a:pt x="1340" y="2307"/>
                      </a:lnTo>
                      <a:lnTo>
                        <a:pt x="1354" y="2316"/>
                      </a:lnTo>
                      <a:lnTo>
                        <a:pt x="1354" y="2309"/>
                      </a:lnTo>
                      <a:lnTo>
                        <a:pt x="1335" y="2299"/>
                      </a:lnTo>
                      <a:lnTo>
                        <a:pt x="1319" y="2285"/>
                      </a:lnTo>
                      <a:lnTo>
                        <a:pt x="1309" y="2265"/>
                      </a:lnTo>
                      <a:lnTo>
                        <a:pt x="1302" y="2243"/>
                      </a:lnTo>
                      <a:lnTo>
                        <a:pt x="1298" y="2220"/>
                      </a:lnTo>
                      <a:lnTo>
                        <a:pt x="1300" y="2194"/>
                      </a:lnTo>
                      <a:lnTo>
                        <a:pt x="1302" y="2169"/>
                      </a:lnTo>
                      <a:lnTo>
                        <a:pt x="1307" y="2147"/>
                      </a:lnTo>
                      <a:lnTo>
                        <a:pt x="1314" y="2126"/>
                      </a:lnTo>
                      <a:lnTo>
                        <a:pt x="1321" y="2108"/>
                      </a:lnTo>
                      <a:lnTo>
                        <a:pt x="1331" y="2108"/>
                      </a:lnTo>
                      <a:lnTo>
                        <a:pt x="1340" y="2073"/>
                      </a:lnTo>
                      <a:lnTo>
                        <a:pt x="1335" y="2073"/>
                      </a:lnTo>
                      <a:lnTo>
                        <a:pt x="1335" y="2070"/>
                      </a:lnTo>
                      <a:lnTo>
                        <a:pt x="1331" y="2073"/>
                      </a:lnTo>
                      <a:lnTo>
                        <a:pt x="1328" y="2077"/>
                      </a:lnTo>
                      <a:lnTo>
                        <a:pt x="1326" y="2080"/>
                      </a:lnTo>
                      <a:lnTo>
                        <a:pt x="1323" y="2084"/>
                      </a:lnTo>
                      <a:lnTo>
                        <a:pt x="1316" y="2086"/>
                      </a:lnTo>
                      <a:lnTo>
                        <a:pt x="1316" y="2082"/>
                      </a:lnTo>
                      <a:lnTo>
                        <a:pt x="1328" y="2009"/>
                      </a:lnTo>
                      <a:lnTo>
                        <a:pt x="1326" y="2002"/>
                      </a:lnTo>
                      <a:lnTo>
                        <a:pt x="1323" y="1990"/>
                      </a:lnTo>
                      <a:lnTo>
                        <a:pt x="1325" y="1979"/>
                      </a:lnTo>
                      <a:lnTo>
                        <a:pt x="1337" y="1937"/>
                      </a:lnTo>
                      <a:lnTo>
                        <a:pt x="1347" y="1894"/>
                      </a:lnTo>
                      <a:lnTo>
                        <a:pt x="1356" y="1847"/>
                      </a:lnTo>
                      <a:lnTo>
                        <a:pt x="1366" y="1801"/>
                      </a:lnTo>
                      <a:lnTo>
                        <a:pt x="1372" y="1771"/>
                      </a:lnTo>
                      <a:lnTo>
                        <a:pt x="1373" y="1740"/>
                      </a:lnTo>
                      <a:lnTo>
                        <a:pt x="1375" y="1710"/>
                      </a:lnTo>
                      <a:lnTo>
                        <a:pt x="1379" y="1682"/>
                      </a:lnTo>
                      <a:lnTo>
                        <a:pt x="1344" y="1669"/>
                      </a:lnTo>
                      <a:lnTo>
                        <a:pt x="1314" y="1649"/>
                      </a:lnTo>
                      <a:lnTo>
                        <a:pt x="1290" y="1623"/>
                      </a:lnTo>
                      <a:lnTo>
                        <a:pt x="1270" y="1595"/>
                      </a:lnTo>
                      <a:lnTo>
                        <a:pt x="1263" y="1579"/>
                      </a:lnTo>
                      <a:lnTo>
                        <a:pt x="1258" y="1564"/>
                      </a:lnTo>
                      <a:lnTo>
                        <a:pt x="1253" y="1546"/>
                      </a:lnTo>
                      <a:lnTo>
                        <a:pt x="1246" y="1532"/>
                      </a:lnTo>
                      <a:lnTo>
                        <a:pt x="1235" y="1522"/>
                      </a:lnTo>
                      <a:lnTo>
                        <a:pt x="1232" y="1518"/>
                      </a:lnTo>
                      <a:lnTo>
                        <a:pt x="1227" y="1518"/>
                      </a:lnTo>
                      <a:lnTo>
                        <a:pt x="1223" y="1517"/>
                      </a:lnTo>
                      <a:lnTo>
                        <a:pt x="1220" y="1513"/>
                      </a:lnTo>
                      <a:lnTo>
                        <a:pt x="1216" y="1510"/>
                      </a:lnTo>
                      <a:lnTo>
                        <a:pt x="1220" y="1503"/>
                      </a:lnTo>
                      <a:lnTo>
                        <a:pt x="1220" y="1497"/>
                      </a:lnTo>
                      <a:lnTo>
                        <a:pt x="1220" y="1490"/>
                      </a:lnTo>
                      <a:lnTo>
                        <a:pt x="1220" y="1483"/>
                      </a:lnTo>
                      <a:lnTo>
                        <a:pt x="1229" y="1478"/>
                      </a:lnTo>
                      <a:lnTo>
                        <a:pt x="1235" y="1473"/>
                      </a:lnTo>
                      <a:lnTo>
                        <a:pt x="1244" y="1468"/>
                      </a:lnTo>
                      <a:lnTo>
                        <a:pt x="1244" y="1464"/>
                      </a:lnTo>
                      <a:lnTo>
                        <a:pt x="1235" y="1464"/>
                      </a:lnTo>
                      <a:lnTo>
                        <a:pt x="1230" y="1463"/>
                      </a:lnTo>
                      <a:lnTo>
                        <a:pt x="1225" y="1463"/>
                      </a:lnTo>
                      <a:lnTo>
                        <a:pt x="1220" y="1461"/>
                      </a:lnTo>
                      <a:lnTo>
                        <a:pt x="1227" y="1445"/>
                      </a:lnTo>
                      <a:lnTo>
                        <a:pt x="1232" y="1429"/>
                      </a:lnTo>
                      <a:lnTo>
                        <a:pt x="1239" y="1414"/>
                      </a:lnTo>
                      <a:lnTo>
                        <a:pt x="1251" y="1401"/>
                      </a:lnTo>
                      <a:lnTo>
                        <a:pt x="1265" y="1389"/>
                      </a:lnTo>
                      <a:lnTo>
                        <a:pt x="1277" y="1375"/>
                      </a:lnTo>
                      <a:lnTo>
                        <a:pt x="1276" y="1365"/>
                      </a:lnTo>
                      <a:lnTo>
                        <a:pt x="1276" y="1351"/>
                      </a:lnTo>
                      <a:lnTo>
                        <a:pt x="1274" y="1337"/>
                      </a:lnTo>
                      <a:lnTo>
                        <a:pt x="1269" y="1328"/>
                      </a:lnTo>
                      <a:lnTo>
                        <a:pt x="1262" y="1318"/>
                      </a:lnTo>
                      <a:lnTo>
                        <a:pt x="1255" y="1307"/>
                      </a:lnTo>
                      <a:lnTo>
                        <a:pt x="1248" y="1307"/>
                      </a:lnTo>
                      <a:lnTo>
                        <a:pt x="1246" y="1309"/>
                      </a:lnTo>
                      <a:lnTo>
                        <a:pt x="1244" y="1311"/>
                      </a:lnTo>
                      <a:lnTo>
                        <a:pt x="1242" y="1312"/>
                      </a:lnTo>
                      <a:lnTo>
                        <a:pt x="1239" y="1314"/>
                      </a:lnTo>
                      <a:lnTo>
                        <a:pt x="1241" y="1318"/>
                      </a:lnTo>
                      <a:lnTo>
                        <a:pt x="1241" y="1321"/>
                      </a:lnTo>
                      <a:lnTo>
                        <a:pt x="1241" y="1321"/>
                      </a:lnTo>
                      <a:lnTo>
                        <a:pt x="1241" y="1323"/>
                      </a:lnTo>
                      <a:lnTo>
                        <a:pt x="1241" y="1323"/>
                      </a:lnTo>
                      <a:lnTo>
                        <a:pt x="1239" y="1326"/>
                      </a:lnTo>
                      <a:lnTo>
                        <a:pt x="1237" y="1326"/>
                      </a:lnTo>
                      <a:lnTo>
                        <a:pt x="1235" y="1328"/>
                      </a:lnTo>
                      <a:lnTo>
                        <a:pt x="1234" y="1328"/>
                      </a:lnTo>
                      <a:lnTo>
                        <a:pt x="1232" y="1328"/>
                      </a:lnTo>
                      <a:lnTo>
                        <a:pt x="1229" y="1330"/>
                      </a:lnTo>
                      <a:lnTo>
                        <a:pt x="1220" y="1323"/>
                      </a:lnTo>
                      <a:lnTo>
                        <a:pt x="1204" y="1314"/>
                      </a:lnTo>
                      <a:lnTo>
                        <a:pt x="1188" y="1305"/>
                      </a:lnTo>
                      <a:lnTo>
                        <a:pt x="1173" y="1298"/>
                      </a:lnTo>
                      <a:lnTo>
                        <a:pt x="1162" y="1295"/>
                      </a:lnTo>
                      <a:lnTo>
                        <a:pt x="1153" y="1274"/>
                      </a:lnTo>
                      <a:lnTo>
                        <a:pt x="1145" y="1262"/>
                      </a:lnTo>
                      <a:lnTo>
                        <a:pt x="1136" y="1253"/>
                      </a:lnTo>
                      <a:lnTo>
                        <a:pt x="1127" y="1250"/>
                      </a:lnTo>
                      <a:lnTo>
                        <a:pt x="1113" y="1246"/>
                      </a:lnTo>
                      <a:lnTo>
                        <a:pt x="1098" y="1241"/>
                      </a:lnTo>
                      <a:lnTo>
                        <a:pt x="1078" y="1234"/>
                      </a:lnTo>
                      <a:lnTo>
                        <a:pt x="1066" y="1225"/>
                      </a:lnTo>
                      <a:lnTo>
                        <a:pt x="1056" y="1216"/>
                      </a:lnTo>
                      <a:lnTo>
                        <a:pt x="1040" y="1209"/>
                      </a:lnTo>
                      <a:lnTo>
                        <a:pt x="1030" y="1209"/>
                      </a:lnTo>
                      <a:lnTo>
                        <a:pt x="1023" y="1213"/>
                      </a:lnTo>
                      <a:lnTo>
                        <a:pt x="1017" y="1216"/>
                      </a:lnTo>
                      <a:lnTo>
                        <a:pt x="1010" y="1220"/>
                      </a:lnTo>
                      <a:lnTo>
                        <a:pt x="1002" y="1218"/>
                      </a:lnTo>
                      <a:lnTo>
                        <a:pt x="998" y="1216"/>
                      </a:lnTo>
                      <a:lnTo>
                        <a:pt x="995" y="1213"/>
                      </a:lnTo>
                      <a:lnTo>
                        <a:pt x="991" y="1209"/>
                      </a:lnTo>
                      <a:lnTo>
                        <a:pt x="986" y="1204"/>
                      </a:lnTo>
                      <a:lnTo>
                        <a:pt x="982" y="1201"/>
                      </a:lnTo>
                      <a:lnTo>
                        <a:pt x="979" y="1199"/>
                      </a:lnTo>
                      <a:lnTo>
                        <a:pt x="956" y="1195"/>
                      </a:lnTo>
                      <a:lnTo>
                        <a:pt x="953" y="1192"/>
                      </a:lnTo>
                      <a:lnTo>
                        <a:pt x="949" y="1189"/>
                      </a:lnTo>
                      <a:lnTo>
                        <a:pt x="946" y="1185"/>
                      </a:lnTo>
                      <a:lnTo>
                        <a:pt x="942" y="1182"/>
                      </a:lnTo>
                      <a:lnTo>
                        <a:pt x="941" y="1180"/>
                      </a:lnTo>
                      <a:lnTo>
                        <a:pt x="921" y="1183"/>
                      </a:lnTo>
                      <a:lnTo>
                        <a:pt x="918" y="1182"/>
                      </a:lnTo>
                      <a:lnTo>
                        <a:pt x="913" y="1175"/>
                      </a:lnTo>
                      <a:lnTo>
                        <a:pt x="904" y="1168"/>
                      </a:lnTo>
                      <a:lnTo>
                        <a:pt x="897" y="1159"/>
                      </a:lnTo>
                      <a:lnTo>
                        <a:pt x="890" y="1152"/>
                      </a:lnTo>
                      <a:lnTo>
                        <a:pt x="886" y="1148"/>
                      </a:lnTo>
                      <a:lnTo>
                        <a:pt x="893" y="1126"/>
                      </a:lnTo>
                      <a:lnTo>
                        <a:pt x="874" y="1105"/>
                      </a:lnTo>
                      <a:lnTo>
                        <a:pt x="857" y="1082"/>
                      </a:lnTo>
                      <a:lnTo>
                        <a:pt x="839" y="1058"/>
                      </a:lnTo>
                      <a:lnTo>
                        <a:pt x="822" y="1033"/>
                      </a:lnTo>
                      <a:lnTo>
                        <a:pt x="818" y="1031"/>
                      </a:lnTo>
                      <a:lnTo>
                        <a:pt x="813" y="1030"/>
                      </a:lnTo>
                      <a:lnTo>
                        <a:pt x="810" y="1030"/>
                      </a:lnTo>
                      <a:lnTo>
                        <a:pt x="804" y="1028"/>
                      </a:lnTo>
                      <a:lnTo>
                        <a:pt x="803" y="1026"/>
                      </a:lnTo>
                      <a:lnTo>
                        <a:pt x="796" y="1017"/>
                      </a:lnTo>
                      <a:lnTo>
                        <a:pt x="792" y="1007"/>
                      </a:lnTo>
                      <a:lnTo>
                        <a:pt x="789" y="997"/>
                      </a:lnTo>
                      <a:lnTo>
                        <a:pt x="783" y="986"/>
                      </a:lnTo>
                      <a:lnTo>
                        <a:pt x="775" y="981"/>
                      </a:lnTo>
                      <a:lnTo>
                        <a:pt x="771" y="977"/>
                      </a:lnTo>
                      <a:lnTo>
                        <a:pt x="768" y="974"/>
                      </a:lnTo>
                      <a:lnTo>
                        <a:pt x="764" y="972"/>
                      </a:lnTo>
                      <a:lnTo>
                        <a:pt x="764" y="991"/>
                      </a:lnTo>
                      <a:lnTo>
                        <a:pt x="769" y="998"/>
                      </a:lnTo>
                      <a:lnTo>
                        <a:pt x="780" y="1010"/>
                      </a:lnTo>
                      <a:lnTo>
                        <a:pt x="790" y="1024"/>
                      </a:lnTo>
                      <a:lnTo>
                        <a:pt x="803" y="1042"/>
                      </a:lnTo>
                      <a:lnTo>
                        <a:pt x="813" y="1059"/>
                      </a:lnTo>
                      <a:lnTo>
                        <a:pt x="824" y="1077"/>
                      </a:lnTo>
                      <a:lnTo>
                        <a:pt x="832" y="1093"/>
                      </a:lnTo>
                      <a:lnTo>
                        <a:pt x="836" y="1103"/>
                      </a:lnTo>
                      <a:lnTo>
                        <a:pt x="836" y="1110"/>
                      </a:lnTo>
                      <a:lnTo>
                        <a:pt x="834" y="1113"/>
                      </a:lnTo>
                      <a:lnTo>
                        <a:pt x="832" y="1115"/>
                      </a:lnTo>
                      <a:lnTo>
                        <a:pt x="832" y="1117"/>
                      </a:lnTo>
                      <a:lnTo>
                        <a:pt x="829" y="1119"/>
                      </a:lnTo>
                      <a:lnTo>
                        <a:pt x="829" y="1112"/>
                      </a:lnTo>
                      <a:lnTo>
                        <a:pt x="827" y="1106"/>
                      </a:lnTo>
                      <a:lnTo>
                        <a:pt x="827" y="1103"/>
                      </a:lnTo>
                      <a:lnTo>
                        <a:pt x="825" y="1099"/>
                      </a:lnTo>
                      <a:lnTo>
                        <a:pt x="822" y="1099"/>
                      </a:lnTo>
                      <a:lnTo>
                        <a:pt x="820" y="1099"/>
                      </a:lnTo>
                      <a:lnTo>
                        <a:pt x="818" y="1099"/>
                      </a:lnTo>
                      <a:lnTo>
                        <a:pt x="817" y="1099"/>
                      </a:lnTo>
                      <a:lnTo>
                        <a:pt x="815" y="1099"/>
                      </a:lnTo>
                      <a:lnTo>
                        <a:pt x="810" y="1099"/>
                      </a:lnTo>
                      <a:lnTo>
                        <a:pt x="806" y="1087"/>
                      </a:lnTo>
                      <a:lnTo>
                        <a:pt x="803" y="1075"/>
                      </a:lnTo>
                      <a:lnTo>
                        <a:pt x="797" y="1065"/>
                      </a:lnTo>
                      <a:lnTo>
                        <a:pt x="789" y="1056"/>
                      </a:lnTo>
                      <a:lnTo>
                        <a:pt x="778" y="1049"/>
                      </a:lnTo>
                      <a:lnTo>
                        <a:pt x="768" y="1042"/>
                      </a:lnTo>
                      <a:lnTo>
                        <a:pt x="759" y="1030"/>
                      </a:lnTo>
                      <a:lnTo>
                        <a:pt x="762" y="1028"/>
                      </a:lnTo>
                      <a:lnTo>
                        <a:pt x="764" y="1028"/>
                      </a:lnTo>
                      <a:lnTo>
                        <a:pt x="764" y="1028"/>
                      </a:lnTo>
                      <a:lnTo>
                        <a:pt x="766" y="1028"/>
                      </a:lnTo>
                      <a:lnTo>
                        <a:pt x="766" y="1026"/>
                      </a:lnTo>
                      <a:lnTo>
                        <a:pt x="766" y="1024"/>
                      </a:lnTo>
                      <a:lnTo>
                        <a:pt x="768" y="1023"/>
                      </a:lnTo>
                      <a:lnTo>
                        <a:pt x="755" y="1014"/>
                      </a:lnTo>
                      <a:lnTo>
                        <a:pt x="749" y="1003"/>
                      </a:lnTo>
                      <a:lnTo>
                        <a:pt x="743" y="991"/>
                      </a:lnTo>
                      <a:lnTo>
                        <a:pt x="740" y="977"/>
                      </a:lnTo>
                      <a:lnTo>
                        <a:pt x="733" y="965"/>
                      </a:lnTo>
                      <a:lnTo>
                        <a:pt x="724" y="955"/>
                      </a:lnTo>
                      <a:lnTo>
                        <a:pt x="714" y="949"/>
                      </a:lnTo>
                      <a:lnTo>
                        <a:pt x="701" y="944"/>
                      </a:lnTo>
                      <a:lnTo>
                        <a:pt x="691" y="937"/>
                      </a:lnTo>
                      <a:lnTo>
                        <a:pt x="684" y="928"/>
                      </a:lnTo>
                      <a:lnTo>
                        <a:pt x="680" y="918"/>
                      </a:lnTo>
                      <a:lnTo>
                        <a:pt x="675" y="907"/>
                      </a:lnTo>
                      <a:lnTo>
                        <a:pt x="663" y="890"/>
                      </a:lnTo>
                      <a:lnTo>
                        <a:pt x="653" y="878"/>
                      </a:lnTo>
                      <a:lnTo>
                        <a:pt x="642" y="867"/>
                      </a:lnTo>
                      <a:lnTo>
                        <a:pt x="635" y="855"/>
                      </a:lnTo>
                      <a:lnTo>
                        <a:pt x="630" y="839"/>
                      </a:lnTo>
                      <a:lnTo>
                        <a:pt x="626" y="818"/>
                      </a:lnTo>
                      <a:lnTo>
                        <a:pt x="625" y="789"/>
                      </a:lnTo>
                      <a:lnTo>
                        <a:pt x="625" y="782"/>
                      </a:lnTo>
                      <a:lnTo>
                        <a:pt x="626" y="768"/>
                      </a:lnTo>
                      <a:lnTo>
                        <a:pt x="626" y="749"/>
                      </a:lnTo>
                      <a:lnTo>
                        <a:pt x="626" y="726"/>
                      </a:lnTo>
                      <a:lnTo>
                        <a:pt x="626" y="705"/>
                      </a:lnTo>
                      <a:lnTo>
                        <a:pt x="628" y="688"/>
                      </a:lnTo>
                      <a:lnTo>
                        <a:pt x="630" y="677"/>
                      </a:lnTo>
                      <a:lnTo>
                        <a:pt x="635" y="675"/>
                      </a:lnTo>
                      <a:lnTo>
                        <a:pt x="639" y="675"/>
                      </a:lnTo>
                      <a:lnTo>
                        <a:pt x="642" y="675"/>
                      </a:lnTo>
                      <a:lnTo>
                        <a:pt x="646" y="675"/>
                      </a:lnTo>
                      <a:lnTo>
                        <a:pt x="649" y="677"/>
                      </a:lnTo>
                      <a:lnTo>
                        <a:pt x="651" y="681"/>
                      </a:lnTo>
                      <a:lnTo>
                        <a:pt x="654" y="684"/>
                      </a:lnTo>
                      <a:lnTo>
                        <a:pt x="656" y="688"/>
                      </a:lnTo>
                      <a:lnTo>
                        <a:pt x="656" y="668"/>
                      </a:lnTo>
                      <a:lnTo>
                        <a:pt x="644" y="654"/>
                      </a:lnTo>
                      <a:lnTo>
                        <a:pt x="630" y="640"/>
                      </a:lnTo>
                      <a:lnTo>
                        <a:pt x="614" y="630"/>
                      </a:lnTo>
                      <a:lnTo>
                        <a:pt x="614" y="639"/>
                      </a:lnTo>
                      <a:lnTo>
                        <a:pt x="621" y="644"/>
                      </a:lnTo>
                      <a:lnTo>
                        <a:pt x="628" y="649"/>
                      </a:lnTo>
                      <a:lnTo>
                        <a:pt x="635" y="654"/>
                      </a:lnTo>
                      <a:lnTo>
                        <a:pt x="640" y="661"/>
                      </a:lnTo>
                      <a:lnTo>
                        <a:pt x="640" y="665"/>
                      </a:lnTo>
                      <a:lnTo>
                        <a:pt x="639" y="665"/>
                      </a:lnTo>
                      <a:lnTo>
                        <a:pt x="639" y="667"/>
                      </a:lnTo>
                      <a:lnTo>
                        <a:pt x="639" y="667"/>
                      </a:lnTo>
                      <a:lnTo>
                        <a:pt x="637" y="668"/>
                      </a:lnTo>
                      <a:lnTo>
                        <a:pt x="633" y="670"/>
                      </a:lnTo>
                      <a:lnTo>
                        <a:pt x="632" y="672"/>
                      </a:lnTo>
                      <a:lnTo>
                        <a:pt x="626" y="672"/>
                      </a:lnTo>
                      <a:lnTo>
                        <a:pt x="621" y="672"/>
                      </a:lnTo>
                      <a:lnTo>
                        <a:pt x="619" y="672"/>
                      </a:lnTo>
                      <a:lnTo>
                        <a:pt x="619" y="670"/>
                      </a:lnTo>
                      <a:lnTo>
                        <a:pt x="618" y="670"/>
                      </a:lnTo>
                      <a:lnTo>
                        <a:pt x="618" y="670"/>
                      </a:lnTo>
                      <a:lnTo>
                        <a:pt x="614" y="668"/>
                      </a:lnTo>
                      <a:lnTo>
                        <a:pt x="602" y="653"/>
                      </a:lnTo>
                      <a:lnTo>
                        <a:pt x="591" y="637"/>
                      </a:lnTo>
                      <a:lnTo>
                        <a:pt x="583" y="619"/>
                      </a:lnTo>
                      <a:lnTo>
                        <a:pt x="591" y="619"/>
                      </a:lnTo>
                      <a:lnTo>
                        <a:pt x="595" y="621"/>
                      </a:lnTo>
                      <a:lnTo>
                        <a:pt x="598" y="621"/>
                      </a:lnTo>
                      <a:lnTo>
                        <a:pt x="602" y="621"/>
                      </a:lnTo>
                      <a:lnTo>
                        <a:pt x="605" y="619"/>
                      </a:lnTo>
                      <a:lnTo>
                        <a:pt x="591" y="614"/>
                      </a:lnTo>
                      <a:lnTo>
                        <a:pt x="583" y="606"/>
                      </a:lnTo>
                      <a:lnTo>
                        <a:pt x="576" y="595"/>
                      </a:lnTo>
                      <a:lnTo>
                        <a:pt x="570" y="583"/>
                      </a:lnTo>
                      <a:lnTo>
                        <a:pt x="567" y="571"/>
                      </a:lnTo>
                      <a:lnTo>
                        <a:pt x="562" y="560"/>
                      </a:lnTo>
                      <a:lnTo>
                        <a:pt x="555" y="551"/>
                      </a:lnTo>
                      <a:lnTo>
                        <a:pt x="544" y="546"/>
                      </a:lnTo>
                      <a:lnTo>
                        <a:pt x="548" y="523"/>
                      </a:lnTo>
                      <a:lnTo>
                        <a:pt x="536" y="510"/>
                      </a:lnTo>
                      <a:lnTo>
                        <a:pt x="525" y="494"/>
                      </a:lnTo>
                      <a:lnTo>
                        <a:pt x="516" y="478"/>
                      </a:lnTo>
                      <a:lnTo>
                        <a:pt x="504" y="462"/>
                      </a:lnTo>
                      <a:lnTo>
                        <a:pt x="490" y="450"/>
                      </a:lnTo>
                      <a:lnTo>
                        <a:pt x="471" y="441"/>
                      </a:lnTo>
                      <a:lnTo>
                        <a:pt x="448" y="436"/>
                      </a:lnTo>
                      <a:lnTo>
                        <a:pt x="429" y="427"/>
                      </a:lnTo>
                      <a:lnTo>
                        <a:pt x="415" y="415"/>
                      </a:lnTo>
                      <a:lnTo>
                        <a:pt x="399" y="401"/>
                      </a:lnTo>
                      <a:lnTo>
                        <a:pt x="384" y="393"/>
                      </a:lnTo>
                      <a:lnTo>
                        <a:pt x="352" y="393"/>
                      </a:lnTo>
                      <a:lnTo>
                        <a:pt x="342" y="387"/>
                      </a:lnTo>
                      <a:lnTo>
                        <a:pt x="333" y="380"/>
                      </a:lnTo>
                      <a:lnTo>
                        <a:pt x="323" y="375"/>
                      </a:lnTo>
                      <a:lnTo>
                        <a:pt x="307" y="373"/>
                      </a:lnTo>
                      <a:lnTo>
                        <a:pt x="307" y="396"/>
                      </a:lnTo>
                      <a:lnTo>
                        <a:pt x="289" y="405"/>
                      </a:lnTo>
                      <a:lnTo>
                        <a:pt x="274" y="414"/>
                      </a:lnTo>
                      <a:lnTo>
                        <a:pt x="253" y="419"/>
                      </a:lnTo>
                      <a:lnTo>
                        <a:pt x="258" y="403"/>
                      </a:lnTo>
                      <a:lnTo>
                        <a:pt x="265" y="387"/>
                      </a:lnTo>
                      <a:lnTo>
                        <a:pt x="275" y="373"/>
                      </a:lnTo>
                      <a:lnTo>
                        <a:pt x="284" y="358"/>
                      </a:lnTo>
                      <a:lnTo>
                        <a:pt x="275" y="358"/>
                      </a:lnTo>
                      <a:lnTo>
                        <a:pt x="275" y="361"/>
                      </a:lnTo>
                      <a:lnTo>
                        <a:pt x="262" y="372"/>
                      </a:lnTo>
                      <a:lnTo>
                        <a:pt x="251" y="386"/>
                      </a:lnTo>
                      <a:lnTo>
                        <a:pt x="244" y="401"/>
                      </a:lnTo>
                      <a:lnTo>
                        <a:pt x="239" y="417"/>
                      </a:lnTo>
                      <a:lnTo>
                        <a:pt x="232" y="434"/>
                      </a:lnTo>
                      <a:lnTo>
                        <a:pt x="221" y="450"/>
                      </a:lnTo>
                      <a:lnTo>
                        <a:pt x="214" y="457"/>
                      </a:lnTo>
                      <a:lnTo>
                        <a:pt x="200" y="468"/>
                      </a:lnTo>
                      <a:lnTo>
                        <a:pt x="183" y="478"/>
                      </a:lnTo>
                      <a:lnTo>
                        <a:pt x="162" y="490"/>
                      </a:lnTo>
                      <a:lnTo>
                        <a:pt x="141" y="504"/>
                      </a:lnTo>
                      <a:lnTo>
                        <a:pt x="120" y="517"/>
                      </a:lnTo>
                      <a:lnTo>
                        <a:pt x="99" y="527"/>
                      </a:lnTo>
                      <a:lnTo>
                        <a:pt x="83" y="534"/>
                      </a:lnTo>
                      <a:lnTo>
                        <a:pt x="73" y="537"/>
                      </a:lnTo>
                      <a:lnTo>
                        <a:pt x="73" y="534"/>
                      </a:lnTo>
                      <a:lnTo>
                        <a:pt x="77" y="534"/>
                      </a:lnTo>
                      <a:lnTo>
                        <a:pt x="89" y="522"/>
                      </a:lnTo>
                      <a:lnTo>
                        <a:pt x="104" y="511"/>
                      </a:lnTo>
                      <a:lnTo>
                        <a:pt x="122" y="501"/>
                      </a:lnTo>
                      <a:lnTo>
                        <a:pt x="139" y="490"/>
                      </a:lnTo>
                      <a:lnTo>
                        <a:pt x="155" y="478"/>
                      </a:lnTo>
                      <a:lnTo>
                        <a:pt x="167" y="464"/>
                      </a:lnTo>
                      <a:lnTo>
                        <a:pt x="176" y="448"/>
                      </a:lnTo>
                      <a:lnTo>
                        <a:pt x="179" y="427"/>
                      </a:lnTo>
                      <a:lnTo>
                        <a:pt x="166" y="431"/>
                      </a:lnTo>
                      <a:lnTo>
                        <a:pt x="157" y="434"/>
                      </a:lnTo>
                      <a:lnTo>
                        <a:pt x="145" y="438"/>
                      </a:lnTo>
                      <a:lnTo>
                        <a:pt x="145" y="434"/>
                      </a:lnTo>
                      <a:lnTo>
                        <a:pt x="145" y="431"/>
                      </a:lnTo>
                      <a:lnTo>
                        <a:pt x="145" y="431"/>
                      </a:lnTo>
                      <a:lnTo>
                        <a:pt x="143" y="429"/>
                      </a:lnTo>
                      <a:lnTo>
                        <a:pt x="143" y="429"/>
                      </a:lnTo>
                      <a:lnTo>
                        <a:pt x="141" y="429"/>
                      </a:lnTo>
                      <a:lnTo>
                        <a:pt x="138" y="427"/>
                      </a:lnTo>
                      <a:lnTo>
                        <a:pt x="136" y="429"/>
                      </a:lnTo>
                      <a:lnTo>
                        <a:pt x="134" y="431"/>
                      </a:lnTo>
                      <a:lnTo>
                        <a:pt x="132" y="433"/>
                      </a:lnTo>
                      <a:lnTo>
                        <a:pt x="131" y="433"/>
                      </a:lnTo>
                      <a:lnTo>
                        <a:pt x="127" y="434"/>
                      </a:lnTo>
                      <a:lnTo>
                        <a:pt x="122" y="434"/>
                      </a:lnTo>
                      <a:lnTo>
                        <a:pt x="120" y="424"/>
                      </a:lnTo>
                      <a:lnTo>
                        <a:pt x="115" y="410"/>
                      </a:lnTo>
                      <a:lnTo>
                        <a:pt x="111" y="400"/>
                      </a:lnTo>
                      <a:lnTo>
                        <a:pt x="108" y="403"/>
                      </a:lnTo>
                      <a:lnTo>
                        <a:pt x="106" y="405"/>
                      </a:lnTo>
                      <a:lnTo>
                        <a:pt x="104" y="405"/>
                      </a:lnTo>
                      <a:lnTo>
                        <a:pt x="101" y="405"/>
                      </a:lnTo>
                      <a:lnTo>
                        <a:pt x="99" y="403"/>
                      </a:lnTo>
                      <a:lnTo>
                        <a:pt x="82" y="391"/>
                      </a:lnTo>
                      <a:lnTo>
                        <a:pt x="68" y="373"/>
                      </a:lnTo>
                      <a:lnTo>
                        <a:pt x="57" y="354"/>
                      </a:lnTo>
                      <a:lnTo>
                        <a:pt x="63" y="344"/>
                      </a:lnTo>
                      <a:lnTo>
                        <a:pt x="68" y="331"/>
                      </a:lnTo>
                      <a:lnTo>
                        <a:pt x="73" y="321"/>
                      </a:lnTo>
                      <a:lnTo>
                        <a:pt x="80" y="312"/>
                      </a:lnTo>
                      <a:lnTo>
                        <a:pt x="92" y="305"/>
                      </a:lnTo>
                      <a:lnTo>
                        <a:pt x="103" y="302"/>
                      </a:lnTo>
                      <a:lnTo>
                        <a:pt x="113" y="297"/>
                      </a:lnTo>
                      <a:lnTo>
                        <a:pt x="120" y="290"/>
                      </a:lnTo>
                      <a:lnTo>
                        <a:pt x="125" y="279"/>
                      </a:lnTo>
                      <a:lnTo>
                        <a:pt x="125" y="262"/>
                      </a:lnTo>
                      <a:lnTo>
                        <a:pt x="127" y="260"/>
                      </a:lnTo>
                      <a:lnTo>
                        <a:pt x="129" y="260"/>
                      </a:lnTo>
                      <a:lnTo>
                        <a:pt x="129" y="258"/>
                      </a:lnTo>
                      <a:lnTo>
                        <a:pt x="129" y="256"/>
                      </a:lnTo>
                      <a:lnTo>
                        <a:pt x="131" y="255"/>
                      </a:lnTo>
                      <a:lnTo>
                        <a:pt x="115" y="255"/>
                      </a:lnTo>
                      <a:lnTo>
                        <a:pt x="111" y="258"/>
                      </a:lnTo>
                      <a:lnTo>
                        <a:pt x="110" y="260"/>
                      </a:lnTo>
                      <a:lnTo>
                        <a:pt x="108" y="262"/>
                      </a:lnTo>
                      <a:lnTo>
                        <a:pt x="104" y="263"/>
                      </a:lnTo>
                      <a:lnTo>
                        <a:pt x="101" y="265"/>
                      </a:lnTo>
                      <a:lnTo>
                        <a:pt x="96" y="265"/>
                      </a:lnTo>
                      <a:lnTo>
                        <a:pt x="85" y="262"/>
                      </a:lnTo>
                      <a:lnTo>
                        <a:pt x="70" y="256"/>
                      </a:lnTo>
                      <a:lnTo>
                        <a:pt x="52" y="253"/>
                      </a:lnTo>
                      <a:lnTo>
                        <a:pt x="38" y="246"/>
                      </a:lnTo>
                      <a:lnTo>
                        <a:pt x="35" y="220"/>
                      </a:lnTo>
                      <a:lnTo>
                        <a:pt x="42" y="220"/>
                      </a:lnTo>
                      <a:lnTo>
                        <a:pt x="45" y="218"/>
                      </a:lnTo>
                      <a:lnTo>
                        <a:pt x="50" y="216"/>
                      </a:lnTo>
                      <a:lnTo>
                        <a:pt x="54" y="215"/>
                      </a:lnTo>
                      <a:lnTo>
                        <a:pt x="57" y="215"/>
                      </a:lnTo>
                      <a:lnTo>
                        <a:pt x="61" y="211"/>
                      </a:lnTo>
                      <a:lnTo>
                        <a:pt x="64" y="208"/>
                      </a:lnTo>
                      <a:lnTo>
                        <a:pt x="63" y="206"/>
                      </a:lnTo>
                      <a:lnTo>
                        <a:pt x="63" y="206"/>
                      </a:lnTo>
                      <a:lnTo>
                        <a:pt x="63" y="204"/>
                      </a:lnTo>
                      <a:lnTo>
                        <a:pt x="63" y="204"/>
                      </a:lnTo>
                      <a:lnTo>
                        <a:pt x="61" y="201"/>
                      </a:lnTo>
                      <a:lnTo>
                        <a:pt x="77" y="201"/>
                      </a:lnTo>
                      <a:lnTo>
                        <a:pt x="78" y="199"/>
                      </a:lnTo>
                      <a:lnTo>
                        <a:pt x="80" y="199"/>
                      </a:lnTo>
                      <a:lnTo>
                        <a:pt x="82" y="197"/>
                      </a:lnTo>
                      <a:lnTo>
                        <a:pt x="83" y="197"/>
                      </a:lnTo>
                      <a:lnTo>
                        <a:pt x="87" y="197"/>
                      </a:lnTo>
                      <a:lnTo>
                        <a:pt x="92" y="202"/>
                      </a:lnTo>
                      <a:lnTo>
                        <a:pt x="97" y="206"/>
                      </a:lnTo>
                      <a:lnTo>
                        <a:pt x="103" y="211"/>
                      </a:lnTo>
                      <a:lnTo>
                        <a:pt x="106" y="216"/>
                      </a:lnTo>
                      <a:lnTo>
                        <a:pt x="118" y="211"/>
                      </a:lnTo>
                      <a:lnTo>
                        <a:pt x="118" y="204"/>
                      </a:lnTo>
                      <a:lnTo>
                        <a:pt x="115" y="199"/>
                      </a:lnTo>
                      <a:lnTo>
                        <a:pt x="113" y="194"/>
                      </a:lnTo>
                      <a:lnTo>
                        <a:pt x="111" y="188"/>
                      </a:lnTo>
                      <a:lnTo>
                        <a:pt x="110" y="183"/>
                      </a:lnTo>
                      <a:lnTo>
                        <a:pt x="106" y="178"/>
                      </a:lnTo>
                      <a:lnTo>
                        <a:pt x="94" y="164"/>
                      </a:lnTo>
                      <a:lnTo>
                        <a:pt x="80" y="153"/>
                      </a:lnTo>
                      <a:lnTo>
                        <a:pt x="64" y="143"/>
                      </a:lnTo>
                      <a:lnTo>
                        <a:pt x="50" y="133"/>
                      </a:lnTo>
                      <a:lnTo>
                        <a:pt x="42" y="117"/>
                      </a:lnTo>
                      <a:lnTo>
                        <a:pt x="45" y="112"/>
                      </a:lnTo>
                      <a:lnTo>
                        <a:pt x="47" y="106"/>
                      </a:lnTo>
                      <a:lnTo>
                        <a:pt x="49" y="101"/>
                      </a:lnTo>
                      <a:lnTo>
                        <a:pt x="70" y="103"/>
                      </a:lnTo>
                      <a:lnTo>
                        <a:pt x="90" y="101"/>
                      </a:lnTo>
                      <a:lnTo>
                        <a:pt x="106" y="92"/>
                      </a:lnTo>
                      <a:lnTo>
                        <a:pt x="111" y="80"/>
                      </a:lnTo>
                      <a:lnTo>
                        <a:pt x="115" y="68"/>
                      </a:lnTo>
                      <a:lnTo>
                        <a:pt x="118" y="57"/>
                      </a:lnTo>
                      <a:lnTo>
                        <a:pt x="131" y="47"/>
                      </a:lnTo>
                      <a:lnTo>
                        <a:pt x="148" y="38"/>
                      </a:lnTo>
                      <a:lnTo>
                        <a:pt x="167" y="33"/>
                      </a:lnTo>
                      <a:lnTo>
                        <a:pt x="183" y="26"/>
                      </a:lnTo>
                      <a:lnTo>
                        <a:pt x="199" y="16"/>
                      </a:lnTo>
                      <a:lnTo>
                        <a:pt x="204" y="19"/>
                      </a:lnTo>
                      <a:lnTo>
                        <a:pt x="207" y="21"/>
                      </a:lnTo>
                      <a:lnTo>
                        <a:pt x="207" y="24"/>
                      </a:lnTo>
                      <a:lnTo>
                        <a:pt x="209" y="26"/>
                      </a:lnTo>
                      <a:lnTo>
                        <a:pt x="209" y="30"/>
                      </a:lnTo>
                      <a:lnTo>
                        <a:pt x="211" y="31"/>
                      </a:lnTo>
                      <a:lnTo>
                        <a:pt x="214" y="35"/>
                      </a:lnTo>
                      <a:lnTo>
                        <a:pt x="218" y="38"/>
                      </a:lnTo>
                      <a:lnTo>
                        <a:pt x="223" y="38"/>
                      </a:lnTo>
                      <a:lnTo>
                        <a:pt x="227" y="38"/>
                      </a:lnTo>
                      <a:lnTo>
                        <a:pt x="230" y="37"/>
                      </a:lnTo>
                      <a:lnTo>
                        <a:pt x="234" y="35"/>
                      </a:lnTo>
                      <a:lnTo>
                        <a:pt x="237" y="35"/>
                      </a:lnTo>
                      <a:lnTo>
                        <a:pt x="241" y="35"/>
                      </a:lnTo>
                      <a:lnTo>
                        <a:pt x="244" y="37"/>
                      </a:lnTo>
                      <a:lnTo>
                        <a:pt x="248" y="40"/>
                      </a:lnTo>
                      <a:lnTo>
                        <a:pt x="253" y="45"/>
                      </a:lnTo>
                      <a:lnTo>
                        <a:pt x="256" y="49"/>
                      </a:lnTo>
                      <a:lnTo>
                        <a:pt x="260" y="52"/>
                      </a:lnTo>
                      <a:lnTo>
                        <a:pt x="265" y="54"/>
                      </a:lnTo>
                      <a:lnTo>
                        <a:pt x="270" y="56"/>
                      </a:lnTo>
                      <a:lnTo>
                        <a:pt x="275" y="54"/>
                      </a:lnTo>
                      <a:lnTo>
                        <a:pt x="279" y="54"/>
                      </a:lnTo>
                      <a:lnTo>
                        <a:pt x="282" y="52"/>
                      </a:lnTo>
                      <a:lnTo>
                        <a:pt x="288" y="50"/>
                      </a:lnTo>
                      <a:lnTo>
                        <a:pt x="291" y="50"/>
                      </a:lnTo>
                      <a:lnTo>
                        <a:pt x="302" y="54"/>
                      </a:lnTo>
                      <a:lnTo>
                        <a:pt x="317" y="59"/>
                      </a:lnTo>
                      <a:lnTo>
                        <a:pt x="331" y="66"/>
                      </a:lnTo>
                      <a:lnTo>
                        <a:pt x="345" y="70"/>
                      </a:lnTo>
                      <a:lnTo>
                        <a:pt x="375" y="66"/>
                      </a:lnTo>
                      <a:lnTo>
                        <a:pt x="394" y="75"/>
                      </a:lnTo>
                      <a:lnTo>
                        <a:pt x="412" y="87"/>
                      </a:lnTo>
                      <a:lnTo>
                        <a:pt x="429" y="98"/>
                      </a:lnTo>
                      <a:lnTo>
                        <a:pt x="448" y="108"/>
                      </a:lnTo>
                      <a:lnTo>
                        <a:pt x="471" y="112"/>
                      </a:lnTo>
                      <a:lnTo>
                        <a:pt x="471" y="105"/>
                      </a:lnTo>
                      <a:lnTo>
                        <a:pt x="466" y="99"/>
                      </a:lnTo>
                      <a:lnTo>
                        <a:pt x="461" y="92"/>
                      </a:lnTo>
                      <a:lnTo>
                        <a:pt x="455" y="85"/>
                      </a:lnTo>
                      <a:lnTo>
                        <a:pt x="452" y="77"/>
                      </a:lnTo>
                      <a:lnTo>
                        <a:pt x="473" y="75"/>
                      </a:lnTo>
                      <a:lnTo>
                        <a:pt x="487" y="71"/>
                      </a:lnTo>
                      <a:lnTo>
                        <a:pt x="499" y="64"/>
                      </a:lnTo>
                      <a:lnTo>
                        <a:pt x="509" y="57"/>
                      </a:lnTo>
                      <a:lnTo>
                        <a:pt x="520" y="49"/>
                      </a:lnTo>
                      <a:lnTo>
                        <a:pt x="532" y="43"/>
                      </a:lnTo>
                      <a:lnTo>
                        <a:pt x="548" y="40"/>
                      </a:lnTo>
                      <a:lnTo>
                        <a:pt x="551" y="42"/>
                      </a:lnTo>
                      <a:lnTo>
                        <a:pt x="557" y="43"/>
                      </a:lnTo>
                      <a:lnTo>
                        <a:pt x="560" y="45"/>
                      </a:lnTo>
                      <a:lnTo>
                        <a:pt x="563" y="47"/>
                      </a:lnTo>
                      <a:lnTo>
                        <a:pt x="557" y="47"/>
                      </a:lnTo>
                      <a:lnTo>
                        <a:pt x="539" y="61"/>
                      </a:lnTo>
                      <a:lnTo>
                        <a:pt x="520" y="73"/>
                      </a:lnTo>
                      <a:lnTo>
                        <a:pt x="499" y="82"/>
                      </a:lnTo>
                      <a:lnTo>
                        <a:pt x="499" y="89"/>
                      </a:lnTo>
                      <a:lnTo>
                        <a:pt x="518" y="92"/>
                      </a:lnTo>
                      <a:lnTo>
                        <a:pt x="527" y="82"/>
                      </a:lnTo>
                      <a:lnTo>
                        <a:pt x="536" y="77"/>
                      </a:lnTo>
                      <a:lnTo>
                        <a:pt x="548" y="75"/>
                      </a:lnTo>
                      <a:lnTo>
                        <a:pt x="560" y="75"/>
                      </a:lnTo>
                      <a:lnTo>
                        <a:pt x="576" y="73"/>
                      </a:lnTo>
                      <a:lnTo>
                        <a:pt x="577" y="68"/>
                      </a:lnTo>
                      <a:lnTo>
                        <a:pt x="579" y="63"/>
                      </a:lnTo>
                      <a:lnTo>
                        <a:pt x="583" y="57"/>
                      </a:lnTo>
                      <a:lnTo>
                        <a:pt x="586" y="54"/>
                      </a:lnTo>
                      <a:lnTo>
                        <a:pt x="591" y="66"/>
                      </a:lnTo>
                      <a:lnTo>
                        <a:pt x="597" y="75"/>
                      </a:lnTo>
                      <a:lnTo>
                        <a:pt x="605" y="82"/>
                      </a:lnTo>
                      <a:lnTo>
                        <a:pt x="618" y="85"/>
                      </a:lnTo>
                      <a:lnTo>
                        <a:pt x="621" y="82"/>
                      </a:lnTo>
                      <a:lnTo>
                        <a:pt x="623" y="80"/>
                      </a:lnTo>
                      <a:lnTo>
                        <a:pt x="626" y="78"/>
                      </a:lnTo>
                      <a:lnTo>
                        <a:pt x="628" y="77"/>
                      </a:lnTo>
                      <a:lnTo>
                        <a:pt x="632" y="77"/>
                      </a:lnTo>
                      <a:lnTo>
                        <a:pt x="633" y="77"/>
                      </a:lnTo>
                      <a:lnTo>
                        <a:pt x="637" y="82"/>
                      </a:lnTo>
                      <a:lnTo>
                        <a:pt x="639" y="85"/>
                      </a:lnTo>
                      <a:lnTo>
                        <a:pt x="640" y="89"/>
                      </a:lnTo>
                      <a:lnTo>
                        <a:pt x="646" y="87"/>
                      </a:lnTo>
                      <a:lnTo>
                        <a:pt x="651" y="84"/>
                      </a:lnTo>
                      <a:lnTo>
                        <a:pt x="654" y="80"/>
                      </a:lnTo>
                      <a:lnTo>
                        <a:pt x="659" y="78"/>
                      </a:lnTo>
                      <a:lnTo>
                        <a:pt x="663" y="77"/>
                      </a:lnTo>
                      <a:lnTo>
                        <a:pt x="682" y="82"/>
                      </a:lnTo>
                      <a:lnTo>
                        <a:pt x="698" y="94"/>
                      </a:lnTo>
                      <a:lnTo>
                        <a:pt x="714" y="106"/>
                      </a:lnTo>
                      <a:lnTo>
                        <a:pt x="729" y="117"/>
                      </a:lnTo>
                      <a:lnTo>
                        <a:pt x="735" y="117"/>
                      </a:lnTo>
                      <a:lnTo>
                        <a:pt x="740" y="117"/>
                      </a:lnTo>
                      <a:lnTo>
                        <a:pt x="743" y="115"/>
                      </a:lnTo>
                      <a:lnTo>
                        <a:pt x="749" y="113"/>
                      </a:lnTo>
                      <a:lnTo>
                        <a:pt x="752" y="112"/>
                      </a:lnTo>
                      <a:lnTo>
                        <a:pt x="755" y="112"/>
                      </a:lnTo>
                      <a:lnTo>
                        <a:pt x="759" y="115"/>
                      </a:lnTo>
                      <a:lnTo>
                        <a:pt x="762" y="119"/>
                      </a:lnTo>
                      <a:lnTo>
                        <a:pt x="766" y="124"/>
                      </a:lnTo>
                      <a:lnTo>
                        <a:pt x="769" y="131"/>
                      </a:lnTo>
                      <a:lnTo>
                        <a:pt x="771" y="134"/>
                      </a:lnTo>
                      <a:lnTo>
                        <a:pt x="768" y="136"/>
                      </a:lnTo>
                      <a:lnTo>
                        <a:pt x="764" y="138"/>
                      </a:lnTo>
                      <a:lnTo>
                        <a:pt x="764" y="138"/>
                      </a:lnTo>
                      <a:lnTo>
                        <a:pt x="762" y="139"/>
                      </a:lnTo>
                      <a:lnTo>
                        <a:pt x="762" y="141"/>
                      </a:lnTo>
                      <a:lnTo>
                        <a:pt x="761" y="143"/>
                      </a:lnTo>
                      <a:lnTo>
                        <a:pt x="759" y="146"/>
                      </a:lnTo>
                      <a:lnTo>
                        <a:pt x="771" y="146"/>
                      </a:lnTo>
                      <a:lnTo>
                        <a:pt x="787" y="148"/>
                      </a:lnTo>
                      <a:lnTo>
                        <a:pt x="803" y="148"/>
                      </a:lnTo>
                      <a:lnTo>
                        <a:pt x="817" y="148"/>
                      </a:lnTo>
                      <a:lnTo>
                        <a:pt x="825" y="150"/>
                      </a:lnTo>
                      <a:lnTo>
                        <a:pt x="834" y="160"/>
                      </a:lnTo>
                      <a:lnTo>
                        <a:pt x="843" y="171"/>
                      </a:lnTo>
                      <a:lnTo>
                        <a:pt x="851" y="181"/>
                      </a:lnTo>
                      <a:lnTo>
                        <a:pt x="851" y="146"/>
                      </a:lnTo>
                      <a:lnTo>
                        <a:pt x="860" y="146"/>
                      </a:lnTo>
                      <a:lnTo>
                        <a:pt x="867" y="146"/>
                      </a:lnTo>
                      <a:lnTo>
                        <a:pt x="872" y="145"/>
                      </a:lnTo>
                      <a:lnTo>
                        <a:pt x="879" y="143"/>
                      </a:lnTo>
                      <a:lnTo>
                        <a:pt x="879" y="139"/>
                      </a:lnTo>
                      <a:lnTo>
                        <a:pt x="848" y="139"/>
                      </a:lnTo>
                      <a:lnTo>
                        <a:pt x="846" y="134"/>
                      </a:lnTo>
                      <a:lnTo>
                        <a:pt x="845" y="133"/>
                      </a:lnTo>
                      <a:lnTo>
                        <a:pt x="843" y="129"/>
                      </a:lnTo>
                      <a:lnTo>
                        <a:pt x="841" y="126"/>
                      </a:lnTo>
                      <a:lnTo>
                        <a:pt x="841" y="120"/>
                      </a:lnTo>
                      <a:lnTo>
                        <a:pt x="845" y="120"/>
                      </a:lnTo>
                      <a:lnTo>
                        <a:pt x="845" y="117"/>
                      </a:lnTo>
                      <a:lnTo>
                        <a:pt x="890" y="112"/>
                      </a:lnTo>
                      <a:lnTo>
                        <a:pt x="890" y="124"/>
                      </a:lnTo>
                      <a:lnTo>
                        <a:pt x="895" y="127"/>
                      </a:lnTo>
                      <a:lnTo>
                        <a:pt x="899" y="133"/>
                      </a:lnTo>
                      <a:lnTo>
                        <a:pt x="902" y="136"/>
                      </a:lnTo>
                      <a:lnTo>
                        <a:pt x="906" y="143"/>
                      </a:lnTo>
                      <a:lnTo>
                        <a:pt x="925" y="143"/>
                      </a:lnTo>
                      <a:lnTo>
                        <a:pt x="937" y="146"/>
                      </a:lnTo>
                      <a:lnTo>
                        <a:pt x="949" y="148"/>
                      </a:lnTo>
                      <a:lnTo>
                        <a:pt x="961" y="150"/>
                      </a:lnTo>
                      <a:lnTo>
                        <a:pt x="979" y="150"/>
                      </a:lnTo>
                      <a:lnTo>
                        <a:pt x="981" y="148"/>
                      </a:lnTo>
                      <a:lnTo>
                        <a:pt x="982" y="146"/>
                      </a:lnTo>
                      <a:lnTo>
                        <a:pt x="984" y="145"/>
                      </a:lnTo>
                      <a:lnTo>
                        <a:pt x="986" y="143"/>
                      </a:lnTo>
                      <a:lnTo>
                        <a:pt x="986" y="131"/>
                      </a:lnTo>
                      <a:lnTo>
                        <a:pt x="1009" y="131"/>
                      </a:lnTo>
                      <a:lnTo>
                        <a:pt x="1016" y="146"/>
                      </a:lnTo>
                      <a:lnTo>
                        <a:pt x="1024" y="162"/>
                      </a:lnTo>
                      <a:lnTo>
                        <a:pt x="1026" y="155"/>
                      </a:lnTo>
                      <a:lnTo>
                        <a:pt x="1026" y="152"/>
                      </a:lnTo>
                      <a:lnTo>
                        <a:pt x="1028" y="146"/>
                      </a:lnTo>
                      <a:lnTo>
                        <a:pt x="1028" y="143"/>
                      </a:lnTo>
                      <a:lnTo>
                        <a:pt x="1040" y="143"/>
                      </a:lnTo>
                      <a:lnTo>
                        <a:pt x="1040" y="129"/>
                      </a:lnTo>
                      <a:lnTo>
                        <a:pt x="1040" y="113"/>
                      </a:lnTo>
                      <a:lnTo>
                        <a:pt x="1042" y="99"/>
                      </a:lnTo>
                      <a:lnTo>
                        <a:pt x="1040" y="92"/>
                      </a:lnTo>
                      <a:lnTo>
                        <a:pt x="1028" y="78"/>
                      </a:lnTo>
                      <a:lnTo>
                        <a:pt x="1019" y="63"/>
                      </a:lnTo>
                      <a:lnTo>
                        <a:pt x="1017" y="45"/>
                      </a:lnTo>
                      <a:lnTo>
                        <a:pt x="1021" y="28"/>
                      </a:lnTo>
                      <a:lnTo>
                        <a:pt x="1033" y="9"/>
                      </a:lnTo>
                      <a:lnTo>
                        <a:pt x="1042" y="5"/>
                      </a:lnTo>
                      <a:lnTo>
                        <a:pt x="1052" y="2"/>
                      </a:lnTo>
                      <a:lnTo>
                        <a:pt x="106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FDADDF69-B249-44CA-8A14-1355813C59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97819" y="1173162"/>
                  <a:ext cx="2600325" cy="1519238"/>
                </a:xfrm>
                <a:custGeom>
                  <a:avLst/>
                  <a:gdLst>
                    <a:gd name="T0" fmla="*/ 273 w 1638"/>
                    <a:gd name="T1" fmla="*/ 613 h 957"/>
                    <a:gd name="T2" fmla="*/ 102 w 1638"/>
                    <a:gd name="T3" fmla="*/ 506 h 957"/>
                    <a:gd name="T4" fmla="*/ 219 w 1638"/>
                    <a:gd name="T5" fmla="*/ 485 h 957"/>
                    <a:gd name="T6" fmla="*/ 562 w 1638"/>
                    <a:gd name="T7" fmla="*/ 430 h 957"/>
                    <a:gd name="T8" fmla="*/ 665 w 1638"/>
                    <a:gd name="T9" fmla="*/ 492 h 957"/>
                    <a:gd name="T10" fmla="*/ 704 w 1638"/>
                    <a:gd name="T11" fmla="*/ 499 h 957"/>
                    <a:gd name="T12" fmla="*/ 857 w 1638"/>
                    <a:gd name="T13" fmla="*/ 672 h 957"/>
                    <a:gd name="T14" fmla="*/ 833 w 1638"/>
                    <a:gd name="T15" fmla="*/ 716 h 957"/>
                    <a:gd name="T16" fmla="*/ 781 w 1638"/>
                    <a:gd name="T17" fmla="*/ 836 h 957"/>
                    <a:gd name="T18" fmla="*/ 683 w 1638"/>
                    <a:gd name="T19" fmla="*/ 585 h 957"/>
                    <a:gd name="T20" fmla="*/ 534 w 1638"/>
                    <a:gd name="T21" fmla="*/ 433 h 957"/>
                    <a:gd name="T22" fmla="*/ 365 w 1638"/>
                    <a:gd name="T23" fmla="*/ 440 h 957"/>
                    <a:gd name="T24" fmla="*/ 454 w 1638"/>
                    <a:gd name="T25" fmla="*/ 503 h 957"/>
                    <a:gd name="T26" fmla="*/ 67 w 1638"/>
                    <a:gd name="T27" fmla="*/ 543 h 957"/>
                    <a:gd name="T28" fmla="*/ 21 w 1638"/>
                    <a:gd name="T29" fmla="*/ 466 h 957"/>
                    <a:gd name="T30" fmla="*/ 435 w 1638"/>
                    <a:gd name="T31" fmla="*/ 403 h 957"/>
                    <a:gd name="T32" fmla="*/ 391 w 1638"/>
                    <a:gd name="T33" fmla="*/ 342 h 957"/>
                    <a:gd name="T34" fmla="*/ 323 w 1638"/>
                    <a:gd name="T35" fmla="*/ 372 h 957"/>
                    <a:gd name="T36" fmla="*/ 285 w 1638"/>
                    <a:gd name="T37" fmla="*/ 368 h 957"/>
                    <a:gd name="T38" fmla="*/ 194 w 1638"/>
                    <a:gd name="T39" fmla="*/ 416 h 957"/>
                    <a:gd name="T40" fmla="*/ 157 w 1638"/>
                    <a:gd name="T41" fmla="*/ 358 h 957"/>
                    <a:gd name="T42" fmla="*/ 742 w 1638"/>
                    <a:gd name="T43" fmla="*/ 325 h 957"/>
                    <a:gd name="T44" fmla="*/ 140 w 1638"/>
                    <a:gd name="T45" fmla="*/ 318 h 957"/>
                    <a:gd name="T46" fmla="*/ 604 w 1638"/>
                    <a:gd name="T47" fmla="*/ 396 h 957"/>
                    <a:gd name="T48" fmla="*/ 515 w 1638"/>
                    <a:gd name="T49" fmla="*/ 400 h 957"/>
                    <a:gd name="T50" fmla="*/ 418 w 1638"/>
                    <a:gd name="T51" fmla="*/ 328 h 957"/>
                    <a:gd name="T52" fmla="*/ 318 w 1638"/>
                    <a:gd name="T53" fmla="*/ 320 h 957"/>
                    <a:gd name="T54" fmla="*/ 182 w 1638"/>
                    <a:gd name="T55" fmla="*/ 323 h 957"/>
                    <a:gd name="T56" fmla="*/ 217 w 1638"/>
                    <a:gd name="T57" fmla="*/ 283 h 957"/>
                    <a:gd name="T58" fmla="*/ 384 w 1638"/>
                    <a:gd name="T59" fmla="*/ 265 h 957"/>
                    <a:gd name="T60" fmla="*/ 1550 w 1638"/>
                    <a:gd name="T61" fmla="*/ 225 h 957"/>
                    <a:gd name="T62" fmla="*/ 531 w 1638"/>
                    <a:gd name="T63" fmla="*/ 180 h 957"/>
                    <a:gd name="T64" fmla="*/ 418 w 1638"/>
                    <a:gd name="T65" fmla="*/ 206 h 957"/>
                    <a:gd name="T66" fmla="*/ 454 w 1638"/>
                    <a:gd name="T67" fmla="*/ 131 h 957"/>
                    <a:gd name="T68" fmla="*/ 1081 w 1638"/>
                    <a:gd name="T69" fmla="*/ 80 h 957"/>
                    <a:gd name="T70" fmla="*/ 814 w 1638"/>
                    <a:gd name="T71" fmla="*/ 129 h 957"/>
                    <a:gd name="T72" fmla="*/ 669 w 1638"/>
                    <a:gd name="T73" fmla="*/ 278 h 957"/>
                    <a:gd name="T74" fmla="*/ 662 w 1638"/>
                    <a:gd name="T75" fmla="*/ 334 h 957"/>
                    <a:gd name="T76" fmla="*/ 517 w 1638"/>
                    <a:gd name="T77" fmla="*/ 309 h 957"/>
                    <a:gd name="T78" fmla="*/ 564 w 1638"/>
                    <a:gd name="T79" fmla="*/ 197 h 957"/>
                    <a:gd name="T80" fmla="*/ 657 w 1638"/>
                    <a:gd name="T81" fmla="*/ 150 h 957"/>
                    <a:gd name="T82" fmla="*/ 508 w 1638"/>
                    <a:gd name="T83" fmla="*/ 161 h 957"/>
                    <a:gd name="T84" fmla="*/ 510 w 1638"/>
                    <a:gd name="T85" fmla="*/ 105 h 957"/>
                    <a:gd name="T86" fmla="*/ 590 w 1638"/>
                    <a:gd name="T87" fmla="*/ 70 h 957"/>
                    <a:gd name="T88" fmla="*/ 1283 w 1638"/>
                    <a:gd name="T89" fmla="*/ 0 h 957"/>
                    <a:gd name="T90" fmla="*/ 1498 w 1638"/>
                    <a:gd name="T91" fmla="*/ 84 h 957"/>
                    <a:gd name="T92" fmla="*/ 1479 w 1638"/>
                    <a:gd name="T93" fmla="*/ 161 h 957"/>
                    <a:gd name="T94" fmla="*/ 1514 w 1638"/>
                    <a:gd name="T95" fmla="*/ 222 h 957"/>
                    <a:gd name="T96" fmla="*/ 1536 w 1638"/>
                    <a:gd name="T97" fmla="*/ 349 h 957"/>
                    <a:gd name="T98" fmla="*/ 1507 w 1638"/>
                    <a:gd name="T99" fmla="*/ 442 h 957"/>
                    <a:gd name="T100" fmla="*/ 1477 w 1638"/>
                    <a:gd name="T101" fmla="*/ 526 h 957"/>
                    <a:gd name="T102" fmla="*/ 1421 w 1638"/>
                    <a:gd name="T103" fmla="*/ 581 h 957"/>
                    <a:gd name="T104" fmla="*/ 1327 w 1638"/>
                    <a:gd name="T105" fmla="*/ 693 h 957"/>
                    <a:gd name="T106" fmla="*/ 1210 w 1638"/>
                    <a:gd name="T107" fmla="*/ 829 h 957"/>
                    <a:gd name="T108" fmla="*/ 1062 w 1638"/>
                    <a:gd name="T109" fmla="*/ 852 h 957"/>
                    <a:gd name="T110" fmla="*/ 1028 w 1638"/>
                    <a:gd name="T111" fmla="*/ 779 h 957"/>
                    <a:gd name="T112" fmla="*/ 1032 w 1638"/>
                    <a:gd name="T113" fmla="*/ 595 h 957"/>
                    <a:gd name="T114" fmla="*/ 889 w 1638"/>
                    <a:gd name="T115" fmla="*/ 365 h 957"/>
                    <a:gd name="T116" fmla="*/ 744 w 1638"/>
                    <a:gd name="T117" fmla="*/ 278 h 957"/>
                    <a:gd name="T118" fmla="*/ 966 w 1638"/>
                    <a:gd name="T119" fmla="*/ 100 h 957"/>
                    <a:gd name="T120" fmla="*/ 1117 w 1638"/>
                    <a:gd name="T121" fmla="*/ 103 h 957"/>
                    <a:gd name="T122" fmla="*/ 1196 w 1638"/>
                    <a:gd name="T123" fmla="*/ 19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638" h="957">
                      <a:moveTo>
                        <a:pt x="246" y="461"/>
                      </a:moveTo>
                      <a:lnTo>
                        <a:pt x="267" y="475"/>
                      </a:lnTo>
                      <a:lnTo>
                        <a:pt x="280" y="492"/>
                      </a:lnTo>
                      <a:lnTo>
                        <a:pt x="287" y="513"/>
                      </a:lnTo>
                      <a:lnTo>
                        <a:pt x="292" y="540"/>
                      </a:lnTo>
                      <a:lnTo>
                        <a:pt x="297" y="567"/>
                      </a:lnTo>
                      <a:lnTo>
                        <a:pt x="313" y="569"/>
                      </a:lnTo>
                      <a:lnTo>
                        <a:pt x="323" y="571"/>
                      </a:lnTo>
                      <a:lnTo>
                        <a:pt x="332" y="578"/>
                      </a:lnTo>
                      <a:lnTo>
                        <a:pt x="337" y="587"/>
                      </a:lnTo>
                      <a:lnTo>
                        <a:pt x="339" y="602"/>
                      </a:lnTo>
                      <a:lnTo>
                        <a:pt x="336" y="602"/>
                      </a:lnTo>
                      <a:lnTo>
                        <a:pt x="334" y="601"/>
                      </a:lnTo>
                      <a:lnTo>
                        <a:pt x="332" y="599"/>
                      </a:lnTo>
                      <a:lnTo>
                        <a:pt x="330" y="597"/>
                      </a:lnTo>
                      <a:lnTo>
                        <a:pt x="327" y="595"/>
                      </a:lnTo>
                      <a:lnTo>
                        <a:pt x="327" y="602"/>
                      </a:lnTo>
                      <a:lnTo>
                        <a:pt x="330" y="606"/>
                      </a:lnTo>
                      <a:lnTo>
                        <a:pt x="332" y="608"/>
                      </a:lnTo>
                      <a:lnTo>
                        <a:pt x="334" y="608"/>
                      </a:lnTo>
                      <a:lnTo>
                        <a:pt x="334" y="611"/>
                      </a:lnTo>
                      <a:lnTo>
                        <a:pt x="334" y="613"/>
                      </a:lnTo>
                      <a:lnTo>
                        <a:pt x="336" y="618"/>
                      </a:lnTo>
                      <a:lnTo>
                        <a:pt x="327" y="620"/>
                      </a:lnTo>
                      <a:lnTo>
                        <a:pt x="318" y="622"/>
                      </a:lnTo>
                      <a:lnTo>
                        <a:pt x="308" y="622"/>
                      </a:lnTo>
                      <a:lnTo>
                        <a:pt x="290" y="615"/>
                      </a:lnTo>
                      <a:lnTo>
                        <a:pt x="273" y="613"/>
                      </a:lnTo>
                      <a:lnTo>
                        <a:pt x="253" y="616"/>
                      </a:lnTo>
                      <a:lnTo>
                        <a:pt x="234" y="622"/>
                      </a:lnTo>
                      <a:lnTo>
                        <a:pt x="215" y="625"/>
                      </a:lnTo>
                      <a:lnTo>
                        <a:pt x="194" y="625"/>
                      </a:lnTo>
                      <a:lnTo>
                        <a:pt x="170" y="618"/>
                      </a:lnTo>
                      <a:lnTo>
                        <a:pt x="157" y="615"/>
                      </a:lnTo>
                      <a:lnTo>
                        <a:pt x="147" y="613"/>
                      </a:lnTo>
                      <a:lnTo>
                        <a:pt x="138" y="611"/>
                      </a:lnTo>
                      <a:lnTo>
                        <a:pt x="130" y="606"/>
                      </a:lnTo>
                      <a:lnTo>
                        <a:pt x="124" y="595"/>
                      </a:lnTo>
                      <a:lnTo>
                        <a:pt x="128" y="595"/>
                      </a:lnTo>
                      <a:lnTo>
                        <a:pt x="137" y="587"/>
                      </a:lnTo>
                      <a:lnTo>
                        <a:pt x="150" y="583"/>
                      </a:lnTo>
                      <a:lnTo>
                        <a:pt x="166" y="581"/>
                      </a:lnTo>
                      <a:lnTo>
                        <a:pt x="182" y="580"/>
                      </a:lnTo>
                      <a:lnTo>
                        <a:pt x="182" y="576"/>
                      </a:lnTo>
                      <a:lnTo>
                        <a:pt x="175" y="571"/>
                      </a:lnTo>
                      <a:lnTo>
                        <a:pt x="170" y="567"/>
                      </a:lnTo>
                      <a:lnTo>
                        <a:pt x="163" y="566"/>
                      </a:lnTo>
                      <a:lnTo>
                        <a:pt x="150" y="564"/>
                      </a:lnTo>
                      <a:lnTo>
                        <a:pt x="144" y="564"/>
                      </a:lnTo>
                      <a:lnTo>
                        <a:pt x="131" y="564"/>
                      </a:lnTo>
                      <a:lnTo>
                        <a:pt x="116" y="564"/>
                      </a:lnTo>
                      <a:lnTo>
                        <a:pt x="114" y="553"/>
                      </a:lnTo>
                      <a:lnTo>
                        <a:pt x="109" y="543"/>
                      </a:lnTo>
                      <a:lnTo>
                        <a:pt x="105" y="534"/>
                      </a:lnTo>
                      <a:lnTo>
                        <a:pt x="102" y="524"/>
                      </a:lnTo>
                      <a:lnTo>
                        <a:pt x="102" y="506"/>
                      </a:lnTo>
                      <a:lnTo>
                        <a:pt x="109" y="496"/>
                      </a:lnTo>
                      <a:lnTo>
                        <a:pt x="116" y="484"/>
                      </a:lnTo>
                      <a:lnTo>
                        <a:pt x="124" y="473"/>
                      </a:lnTo>
                      <a:lnTo>
                        <a:pt x="135" y="466"/>
                      </a:lnTo>
                      <a:lnTo>
                        <a:pt x="147" y="468"/>
                      </a:lnTo>
                      <a:lnTo>
                        <a:pt x="150" y="468"/>
                      </a:lnTo>
                      <a:lnTo>
                        <a:pt x="150" y="471"/>
                      </a:lnTo>
                      <a:lnTo>
                        <a:pt x="150" y="473"/>
                      </a:lnTo>
                      <a:lnTo>
                        <a:pt x="149" y="473"/>
                      </a:lnTo>
                      <a:lnTo>
                        <a:pt x="149" y="475"/>
                      </a:lnTo>
                      <a:lnTo>
                        <a:pt x="149" y="475"/>
                      </a:lnTo>
                      <a:lnTo>
                        <a:pt x="150" y="477"/>
                      </a:lnTo>
                      <a:lnTo>
                        <a:pt x="150" y="480"/>
                      </a:lnTo>
                      <a:lnTo>
                        <a:pt x="159" y="480"/>
                      </a:lnTo>
                      <a:lnTo>
                        <a:pt x="171" y="480"/>
                      </a:lnTo>
                      <a:lnTo>
                        <a:pt x="182" y="480"/>
                      </a:lnTo>
                      <a:lnTo>
                        <a:pt x="189" y="480"/>
                      </a:lnTo>
                      <a:lnTo>
                        <a:pt x="192" y="482"/>
                      </a:lnTo>
                      <a:lnTo>
                        <a:pt x="194" y="484"/>
                      </a:lnTo>
                      <a:lnTo>
                        <a:pt x="196" y="487"/>
                      </a:lnTo>
                      <a:lnTo>
                        <a:pt x="198" y="491"/>
                      </a:lnTo>
                      <a:lnTo>
                        <a:pt x="201" y="492"/>
                      </a:lnTo>
                      <a:lnTo>
                        <a:pt x="205" y="496"/>
                      </a:lnTo>
                      <a:lnTo>
                        <a:pt x="206" y="491"/>
                      </a:lnTo>
                      <a:lnTo>
                        <a:pt x="208" y="489"/>
                      </a:lnTo>
                      <a:lnTo>
                        <a:pt x="212" y="487"/>
                      </a:lnTo>
                      <a:lnTo>
                        <a:pt x="213" y="485"/>
                      </a:lnTo>
                      <a:lnTo>
                        <a:pt x="219" y="485"/>
                      </a:lnTo>
                      <a:lnTo>
                        <a:pt x="224" y="484"/>
                      </a:lnTo>
                      <a:lnTo>
                        <a:pt x="231" y="498"/>
                      </a:lnTo>
                      <a:lnTo>
                        <a:pt x="238" y="508"/>
                      </a:lnTo>
                      <a:lnTo>
                        <a:pt x="243" y="515"/>
                      </a:lnTo>
                      <a:lnTo>
                        <a:pt x="245" y="510"/>
                      </a:lnTo>
                      <a:lnTo>
                        <a:pt x="246" y="505"/>
                      </a:lnTo>
                      <a:lnTo>
                        <a:pt x="246" y="499"/>
                      </a:lnTo>
                      <a:lnTo>
                        <a:pt x="246" y="492"/>
                      </a:lnTo>
                      <a:lnTo>
                        <a:pt x="240" y="482"/>
                      </a:lnTo>
                      <a:lnTo>
                        <a:pt x="241" y="471"/>
                      </a:lnTo>
                      <a:lnTo>
                        <a:pt x="246" y="461"/>
                      </a:lnTo>
                      <a:close/>
                      <a:moveTo>
                        <a:pt x="266" y="445"/>
                      </a:moveTo>
                      <a:lnTo>
                        <a:pt x="274" y="445"/>
                      </a:lnTo>
                      <a:lnTo>
                        <a:pt x="281" y="447"/>
                      </a:lnTo>
                      <a:lnTo>
                        <a:pt x="288" y="449"/>
                      </a:lnTo>
                      <a:lnTo>
                        <a:pt x="294" y="452"/>
                      </a:lnTo>
                      <a:lnTo>
                        <a:pt x="295" y="457"/>
                      </a:lnTo>
                      <a:lnTo>
                        <a:pt x="295" y="461"/>
                      </a:lnTo>
                      <a:lnTo>
                        <a:pt x="297" y="466"/>
                      </a:lnTo>
                      <a:lnTo>
                        <a:pt x="297" y="473"/>
                      </a:lnTo>
                      <a:lnTo>
                        <a:pt x="292" y="473"/>
                      </a:lnTo>
                      <a:lnTo>
                        <a:pt x="288" y="475"/>
                      </a:lnTo>
                      <a:lnTo>
                        <a:pt x="283" y="475"/>
                      </a:lnTo>
                      <a:lnTo>
                        <a:pt x="278" y="477"/>
                      </a:lnTo>
                      <a:lnTo>
                        <a:pt x="269" y="468"/>
                      </a:lnTo>
                      <a:lnTo>
                        <a:pt x="259" y="461"/>
                      </a:lnTo>
                      <a:lnTo>
                        <a:pt x="266" y="445"/>
                      </a:lnTo>
                      <a:close/>
                      <a:moveTo>
                        <a:pt x="562" y="430"/>
                      </a:moveTo>
                      <a:lnTo>
                        <a:pt x="562" y="433"/>
                      </a:lnTo>
                      <a:lnTo>
                        <a:pt x="566" y="433"/>
                      </a:lnTo>
                      <a:lnTo>
                        <a:pt x="564" y="451"/>
                      </a:lnTo>
                      <a:lnTo>
                        <a:pt x="566" y="466"/>
                      </a:lnTo>
                      <a:lnTo>
                        <a:pt x="573" y="480"/>
                      </a:lnTo>
                      <a:lnTo>
                        <a:pt x="576" y="482"/>
                      </a:lnTo>
                      <a:lnTo>
                        <a:pt x="580" y="482"/>
                      </a:lnTo>
                      <a:lnTo>
                        <a:pt x="583" y="484"/>
                      </a:lnTo>
                      <a:lnTo>
                        <a:pt x="589" y="484"/>
                      </a:lnTo>
                      <a:lnTo>
                        <a:pt x="589" y="442"/>
                      </a:lnTo>
                      <a:lnTo>
                        <a:pt x="615" y="442"/>
                      </a:lnTo>
                      <a:lnTo>
                        <a:pt x="620" y="454"/>
                      </a:lnTo>
                      <a:lnTo>
                        <a:pt x="627" y="466"/>
                      </a:lnTo>
                      <a:lnTo>
                        <a:pt x="634" y="477"/>
                      </a:lnTo>
                      <a:lnTo>
                        <a:pt x="646" y="480"/>
                      </a:lnTo>
                      <a:lnTo>
                        <a:pt x="646" y="485"/>
                      </a:lnTo>
                      <a:lnTo>
                        <a:pt x="648" y="496"/>
                      </a:lnTo>
                      <a:lnTo>
                        <a:pt x="650" y="508"/>
                      </a:lnTo>
                      <a:lnTo>
                        <a:pt x="650" y="515"/>
                      </a:lnTo>
                      <a:lnTo>
                        <a:pt x="653" y="513"/>
                      </a:lnTo>
                      <a:lnTo>
                        <a:pt x="655" y="513"/>
                      </a:lnTo>
                      <a:lnTo>
                        <a:pt x="655" y="513"/>
                      </a:lnTo>
                      <a:lnTo>
                        <a:pt x="657" y="512"/>
                      </a:lnTo>
                      <a:lnTo>
                        <a:pt x="658" y="510"/>
                      </a:lnTo>
                      <a:lnTo>
                        <a:pt x="660" y="506"/>
                      </a:lnTo>
                      <a:lnTo>
                        <a:pt x="662" y="501"/>
                      </a:lnTo>
                      <a:lnTo>
                        <a:pt x="664" y="496"/>
                      </a:lnTo>
                      <a:lnTo>
                        <a:pt x="665" y="492"/>
                      </a:lnTo>
                      <a:lnTo>
                        <a:pt x="669" y="489"/>
                      </a:lnTo>
                      <a:lnTo>
                        <a:pt x="672" y="487"/>
                      </a:lnTo>
                      <a:lnTo>
                        <a:pt x="678" y="485"/>
                      </a:lnTo>
                      <a:lnTo>
                        <a:pt x="681" y="482"/>
                      </a:lnTo>
                      <a:lnTo>
                        <a:pt x="685" y="480"/>
                      </a:lnTo>
                      <a:lnTo>
                        <a:pt x="681" y="480"/>
                      </a:lnTo>
                      <a:lnTo>
                        <a:pt x="681" y="477"/>
                      </a:lnTo>
                      <a:lnTo>
                        <a:pt x="672" y="480"/>
                      </a:lnTo>
                      <a:lnTo>
                        <a:pt x="667" y="484"/>
                      </a:lnTo>
                      <a:lnTo>
                        <a:pt x="660" y="489"/>
                      </a:lnTo>
                      <a:lnTo>
                        <a:pt x="650" y="492"/>
                      </a:lnTo>
                      <a:lnTo>
                        <a:pt x="648" y="477"/>
                      </a:lnTo>
                      <a:lnTo>
                        <a:pt x="646" y="466"/>
                      </a:lnTo>
                      <a:lnTo>
                        <a:pt x="643" y="457"/>
                      </a:lnTo>
                      <a:lnTo>
                        <a:pt x="639" y="445"/>
                      </a:lnTo>
                      <a:lnTo>
                        <a:pt x="643" y="444"/>
                      </a:lnTo>
                      <a:lnTo>
                        <a:pt x="644" y="444"/>
                      </a:lnTo>
                      <a:lnTo>
                        <a:pt x="648" y="442"/>
                      </a:lnTo>
                      <a:lnTo>
                        <a:pt x="653" y="442"/>
                      </a:lnTo>
                      <a:lnTo>
                        <a:pt x="658" y="445"/>
                      </a:lnTo>
                      <a:lnTo>
                        <a:pt x="662" y="447"/>
                      </a:lnTo>
                      <a:lnTo>
                        <a:pt x="667" y="449"/>
                      </a:lnTo>
                      <a:lnTo>
                        <a:pt x="672" y="451"/>
                      </a:lnTo>
                      <a:lnTo>
                        <a:pt x="678" y="452"/>
                      </a:lnTo>
                      <a:lnTo>
                        <a:pt x="685" y="464"/>
                      </a:lnTo>
                      <a:lnTo>
                        <a:pt x="692" y="478"/>
                      </a:lnTo>
                      <a:lnTo>
                        <a:pt x="697" y="491"/>
                      </a:lnTo>
                      <a:lnTo>
                        <a:pt x="704" y="499"/>
                      </a:lnTo>
                      <a:lnTo>
                        <a:pt x="707" y="501"/>
                      </a:lnTo>
                      <a:lnTo>
                        <a:pt x="713" y="501"/>
                      </a:lnTo>
                      <a:lnTo>
                        <a:pt x="718" y="501"/>
                      </a:lnTo>
                      <a:lnTo>
                        <a:pt x="723" y="501"/>
                      </a:lnTo>
                      <a:lnTo>
                        <a:pt x="726" y="501"/>
                      </a:lnTo>
                      <a:lnTo>
                        <a:pt x="730" y="503"/>
                      </a:lnTo>
                      <a:lnTo>
                        <a:pt x="747" y="515"/>
                      </a:lnTo>
                      <a:lnTo>
                        <a:pt x="761" y="531"/>
                      </a:lnTo>
                      <a:lnTo>
                        <a:pt x="777" y="545"/>
                      </a:lnTo>
                      <a:lnTo>
                        <a:pt x="777" y="557"/>
                      </a:lnTo>
                      <a:lnTo>
                        <a:pt x="791" y="562"/>
                      </a:lnTo>
                      <a:lnTo>
                        <a:pt x="803" y="569"/>
                      </a:lnTo>
                      <a:lnTo>
                        <a:pt x="810" y="580"/>
                      </a:lnTo>
                      <a:lnTo>
                        <a:pt x="819" y="592"/>
                      </a:lnTo>
                      <a:lnTo>
                        <a:pt x="826" y="604"/>
                      </a:lnTo>
                      <a:lnTo>
                        <a:pt x="835" y="615"/>
                      </a:lnTo>
                      <a:lnTo>
                        <a:pt x="829" y="622"/>
                      </a:lnTo>
                      <a:lnTo>
                        <a:pt x="826" y="625"/>
                      </a:lnTo>
                      <a:lnTo>
                        <a:pt x="824" y="630"/>
                      </a:lnTo>
                      <a:lnTo>
                        <a:pt x="822" y="634"/>
                      </a:lnTo>
                      <a:lnTo>
                        <a:pt x="829" y="646"/>
                      </a:lnTo>
                      <a:lnTo>
                        <a:pt x="840" y="655"/>
                      </a:lnTo>
                      <a:lnTo>
                        <a:pt x="854" y="660"/>
                      </a:lnTo>
                      <a:lnTo>
                        <a:pt x="854" y="665"/>
                      </a:lnTo>
                      <a:lnTo>
                        <a:pt x="854" y="667"/>
                      </a:lnTo>
                      <a:lnTo>
                        <a:pt x="856" y="669"/>
                      </a:lnTo>
                      <a:lnTo>
                        <a:pt x="856" y="670"/>
                      </a:lnTo>
                      <a:lnTo>
                        <a:pt x="857" y="672"/>
                      </a:lnTo>
                      <a:lnTo>
                        <a:pt x="861" y="674"/>
                      </a:lnTo>
                      <a:lnTo>
                        <a:pt x="864" y="677"/>
                      </a:lnTo>
                      <a:lnTo>
                        <a:pt x="870" y="679"/>
                      </a:lnTo>
                      <a:lnTo>
                        <a:pt x="873" y="681"/>
                      </a:lnTo>
                      <a:lnTo>
                        <a:pt x="877" y="684"/>
                      </a:lnTo>
                      <a:lnTo>
                        <a:pt x="878" y="686"/>
                      </a:lnTo>
                      <a:lnTo>
                        <a:pt x="880" y="690"/>
                      </a:lnTo>
                      <a:lnTo>
                        <a:pt x="878" y="691"/>
                      </a:lnTo>
                      <a:lnTo>
                        <a:pt x="878" y="693"/>
                      </a:lnTo>
                      <a:lnTo>
                        <a:pt x="878" y="693"/>
                      </a:lnTo>
                      <a:lnTo>
                        <a:pt x="878" y="695"/>
                      </a:lnTo>
                      <a:lnTo>
                        <a:pt x="880" y="697"/>
                      </a:lnTo>
                      <a:lnTo>
                        <a:pt x="884" y="698"/>
                      </a:lnTo>
                      <a:lnTo>
                        <a:pt x="889" y="700"/>
                      </a:lnTo>
                      <a:lnTo>
                        <a:pt x="892" y="702"/>
                      </a:lnTo>
                      <a:lnTo>
                        <a:pt x="898" y="702"/>
                      </a:lnTo>
                      <a:lnTo>
                        <a:pt x="903" y="702"/>
                      </a:lnTo>
                      <a:lnTo>
                        <a:pt x="896" y="749"/>
                      </a:lnTo>
                      <a:lnTo>
                        <a:pt x="891" y="751"/>
                      </a:lnTo>
                      <a:lnTo>
                        <a:pt x="885" y="751"/>
                      </a:lnTo>
                      <a:lnTo>
                        <a:pt x="880" y="752"/>
                      </a:lnTo>
                      <a:lnTo>
                        <a:pt x="873" y="752"/>
                      </a:lnTo>
                      <a:lnTo>
                        <a:pt x="866" y="744"/>
                      </a:lnTo>
                      <a:lnTo>
                        <a:pt x="857" y="735"/>
                      </a:lnTo>
                      <a:lnTo>
                        <a:pt x="850" y="726"/>
                      </a:lnTo>
                      <a:lnTo>
                        <a:pt x="845" y="714"/>
                      </a:lnTo>
                      <a:lnTo>
                        <a:pt x="838" y="714"/>
                      </a:lnTo>
                      <a:lnTo>
                        <a:pt x="833" y="716"/>
                      </a:lnTo>
                      <a:lnTo>
                        <a:pt x="828" y="716"/>
                      </a:lnTo>
                      <a:lnTo>
                        <a:pt x="822" y="718"/>
                      </a:lnTo>
                      <a:lnTo>
                        <a:pt x="831" y="745"/>
                      </a:lnTo>
                      <a:lnTo>
                        <a:pt x="838" y="775"/>
                      </a:lnTo>
                      <a:lnTo>
                        <a:pt x="850" y="775"/>
                      </a:lnTo>
                      <a:lnTo>
                        <a:pt x="857" y="789"/>
                      </a:lnTo>
                      <a:lnTo>
                        <a:pt x="863" y="803"/>
                      </a:lnTo>
                      <a:lnTo>
                        <a:pt x="864" y="822"/>
                      </a:lnTo>
                      <a:lnTo>
                        <a:pt x="863" y="824"/>
                      </a:lnTo>
                      <a:lnTo>
                        <a:pt x="861" y="826"/>
                      </a:lnTo>
                      <a:lnTo>
                        <a:pt x="861" y="828"/>
                      </a:lnTo>
                      <a:lnTo>
                        <a:pt x="859" y="829"/>
                      </a:lnTo>
                      <a:lnTo>
                        <a:pt x="857" y="831"/>
                      </a:lnTo>
                      <a:lnTo>
                        <a:pt x="854" y="833"/>
                      </a:lnTo>
                      <a:lnTo>
                        <a:pt x="847" y="829"/>
                      </a:lnTo>
                      <a:lnTo>
                        <a:pt x="838" y="824"/>
                      </a:lnTo>
                      <a:lnTo>
                        <a:pt x="829" y="819"/>
                      </a:lnTo>
                      <a:lnTo>
                        <a:pt x="822" y="815"/>
                      </a:lnTo>
                      <a:lnTo>
                        <a:pt x="819" y="814"/>
                      </a:lnTo>
                      <a:lnTo>
                        <a:pt x="816" y="814"/>
                      </a:lnTo>
                      <a:lnTo>
                        <a:pt x="826" y="828"/>
                      </a:lnTo>
                      <a:lnTo>
                        <a:pt x="835" y="840"/>
                      </a:lnTo>
                      <a:lnTo>
                        <a:pt x="842" y="855"/>
                      </a:lnTo>
                      <a:lnTo>
                        <a:pt x="838" y="855"/>
                      </a:lnTo>
                      <a:lnTo>
                        <a:pt x="826" y="850"/>
                      </a:lnTo>
                      <a:lnTo>
                        <a:pt x="810" y="847"/>
                      </a:lnTo>
                      <a:lnTo>
                        <a:pt x="793" y="843"/>
                      </a:lnTo>
                      <a:lnTo>
                        <a:pt x="781" y="836"/>
                      </a:lnTo>
                      <a:lnTo>
                        <a:pt x="770" y="826"/>
                      </a:lnTo>
                      <a:lnTo>
                        <a:pt x="763" y="810"/>
                      </a:lnTo>
                      <a:lnTo>
                        <a:pt x="756" y="796"/>
                      </a:lnTo>
                      <a:lnTo>
                        <a:pt x="746" y="782"/>
                      </a:lnTo>
                      <a:lnTo>
                        <a:pt x="735" y="772"/>
                      </a:lnTo>
                      <a:lnTo>
                        <a:pt x="720" y="780"/>
                      </a:lnTo>
                      <a:lnTo>
                        <a:pt x="702" y="786"/>
                      </a:lnTo>
                      <a:lnTo>
                        <a:pt x="681" y="787"/>
                      </a:lnTo>
                      <a:lnTo>
                        <a:pt x="679" y="782"/>
                      </a:lnTo>
                      <a:lnTo>
                        <a:pt x="678" y="777"/>
                      </a:lnTo>
                      <a:lnTo>
                        <a:pt x="678" y="772"/>
                      </a:lnTo>
                      <a:lnTo>
                        <a:pt x="678" y="765"/>
                      </a:lnTo>
                      <a:lnTo>
                        <a:pt x="693" y="759"/>
                      </a:lnTo>
                      <a:lnTo>
                        <a:pt x="713" y="754"/>
                      </a:lnTo>
                      <a:lnTo>
                        <a:pt x="730" y="749"/>
                      </a:lnTo>
                      <a:lnTo>
                        <a:pt x="735" y="739"/>
                      </a:lnTo>
                      <a:lnTo>
                        <a:pt x="740" y="725"/>
                      </a:lnTo>
                      <a:lnTo>
                        <a:pt x="746" y="709"/>
                      </a:lnTo>
                      <a:lnTo>
                        <a:pt x="749" y="693"/>
                      </a:lnTo>
                      <a:lnTo>
                        <a:pt x="751" y="681"/>
                      </a:lnTo>
                      <a:lnTo>
                        <a:pt x="749" y="672"/>
                      </a:lnTo>
                      <a:lnTo>
                        <a:pt x="742" y="660"/>
                      </a:lnTo>
                      <a:lnTo>
                        <a:pt x="733" y="653"/>
                      </a:lnTo>
                      <a:lnTo>
                        <a:pt x="723" y="646"/>
                      </a:lnTo>
                      <a:lnTo>
                        <a:pt x="716" y="637"/>
                      </a:lnTo>
                      <a:lnTo>
                        <a:pt x="707" y="595"/>
                      </a:lnTo>
                      <a:lnTo>
                        <a:pt x="693" y="592"/>
                      </a:lnTo>
                      <a:lnTo>
                        <a:pt x="683" y="585"/>
                      </a:lnTo>
                      <a:lnTo>
                        <a:pt x="674" y="578"/>
                      </a:lnTo>
                      <a:lnTo>
                        <a:pt x="665" y="576"/>
                      </a:lnTo>
                      <a:lnTo>
                        <a:pt x="657" y="580"/>
                      </a:lnTo>
                      <a:lnTo>
                        <a:pt x="651" y="585"/>
                      </a:lnTo>
                      <a:lnTo>
                        <a:pt x="646" y="590"/>
                      </a:lnTo>
                      <a:lnTo>
                        <a:pt x="639" y="595"/>
                      </a:lnTo>
                      <a:lnTo>
                        <a:pt x="627" y="599"/>
                      </a:lnTo>
                      <a:lnTo>
                        <a:pt x="615" y="592"/>
                      </a:lnTo>
                      <a:lnTo>
                        <a:pt x="599" y="587"/>
                      </a:lnTo>
                      <a:lnTo>
                        <a:pt x="582" y="583"/>
                      </a:lnTo>
                      <a:lnTo>
                        <a:pt x="566" y="578"/>
                      </a:lnTo>
                      <a:lnTo>
                        <a:pt x="552" y="573"/>
                      </a:lnTo>
                      <a:lnTo>
                        <a:pt x="541" y="564"/>
                      </a:lnTo>
                      <a:lnTo>
                        <a:pt x="534" y="550"/>
                      </a:lnTo>
                      <a:lnTo>
                        <a:pt x="536" y="548"/>
                      </a:lnTo>
                      <a:lnTo>
                        <a:pt x="536" y="547"/>
                      </a:lnTo>
                      <a:lnTo>
                        <a:pt x="538" y="547"/>
                      </a:lnTo>
                      <a:lnTo>
                        <a:pt x="538" y="545"/>
                      </a:lnTo>
                      <a:lnTo>
                        <a:pt x="538" y="541"/>
                      </a:lnTo>
                      <a:lnTo>
                        <a:pt x="531" y="540"/>
                      </a:lnTo>
                      <a:lnTo>
                        <a:pt x="524" y="538"/>
                      </a:lnTo>
                      <a:lnTo>
                        <a:pt x="519" y="534"/>
                      </a:lnTo>
                      <a:lnTo>
                        <a:pt x="515" y="529"/>
                      </a:lnTo>
                      <a:lnTo>
                        <a:pt x="512" y="522"/>
                      </a:lnTo>
                      <a:lnTo>
                        <a:pt x="521" y="505"/>
                      </a:lnTo>
                      <a:lnTo>
                        <a:pt x="528" y="482"/>
                      </a:lnTo>
                      <a:lnTo>
                        <a:pt x="531" y="457"/>
                      </a:lnTo>
                      <a:lnTo>
                        <a:pt x="534" y="433"/>
                      </a:lnTo>
                      <a:lnTo>
                        <a:pt x="562" y="430"/>
                      </a:lnTo>
                      <a:close/>
                      <a:moveTo>
                        <a:pt x="400" y="426"/>
                      </a:moveTo>
                      <a:lnTo>
                        <a:pt x="416" y="426"/>
                      </a:lnTo>
                      <a:lnTo>
                        <a:pt x="425" y="461"/>
                      </a:lnTo>
                      <a:lnTo>
                        <a:pt x="432" y="499"/>
                      </a:lnTo>
                      <a:lnTo>
                        <a:pt x="428" y="499"/>
                      </a:lnTo>
                      <a:lnTo>
                        <a:pt x="423" y="506"/>
                      </a:lnTo>
                      <a:lnTo>
                        <a:pt x="412" y="503"/>
                      </a:lnTo>
                      <a:lnTo>
                        <a:pt x="409" y="506"/>
                      </a:lnTo>
                      <a:lnTo>
                        <a:pt x="409" y="510"/>
                      </a:lnTo>
                      <a:lnTo>
                        <a:pt x="409" y="513"/>
                      </a:lnTo>
                      <a:lnTo>
                        <a:pt x="409" y="515"/>
                      </a:lnTo>
                      <a:lnTo>
                        <a:pt x="407" y="517"/>
                      </a:lnTo>
                      <a:lnTo>
                        <a:pt x="405" y="520"/>
                      </a:lnTo>
                      <a:lnTo>
                        <a:pt x="400" y="522"/>
                      </a:lnTo>
                      <a:lnTo>
                        <a:pt x="395" y="519"/>
                      </a:lnTo>
                      <a:lnTo>
                        <a:pt x="388" y="513"/>
                      </a:lnTo>
                      <a:lnTo>
                        <a:pt x="381" y="510"/>
                      </a:lnTo>
                      <a:lnTo>
                        <a:pt x="381" y="499"/>
                      </a:lnTo>
                      <a:lnTo>
                        <a:pt x="358" y="496"/>
                      </a:lnTo>
                      <a:lnTo>
                        <a:pt x="362" y="464"/>
                      </a:lnTo>
                      <a:lnTo>
                        <a:pt x="369" y="461"/>
                      </a:lnTo>
                      <a:lnTo>
                        <a:pt x="376" y="456"/>
                      </a:lnTo>
                      <a:lnTo>
                        <a:pt x="381" y="449"/>
                      </a:lnTo>
                      <a:lnTo>
                        <a:pt x="376" y="447"/>
                      </a:lnTo>
                      <a:lnTo>
                        <a:pt x="372" y="445"/>
                      </a:lnTo>
                      <a:lnTo>
                        <a:pt x="369" y="444"/>
                      </a:lnTo>
                      <a:lnTo>
                        <a:pt x="365" y="440"/>
                      </a:lnTo>
                      <a:lnTo>
                        <a:pt x="363" y="437"/>
                      </a:lnTo>
                      <a:lnTo>
                        <a:pt x="362" y="430"/>
                      </a:lnTo>
                      <a:lnTo>
                        <a:pt x="381" y="428"/>
                      </a:lnTo>
                      <a:lnTo>
                        <a:pt x="400" y="426"/>
                      </a:lnTo>
                      <a:close/>
                      <a:moveTo>
                        <a:pt x="438" y="410"/>
                      </a:moveTo>
                      <a:lnTo>
                        <a:pt x="451" y="412"/>
                      </a:lnTo>
                      <a:lnTo>
                        <a:pt x="465" y="414"/>
                      </a:lnTo>
                      <a:lnTo>
                        <a:pt x="477" y="416"/>
                      </a:lnTo>
                      <a:lnTo>
                        <a:pt x="486" y="419"/>
                      </a:lnTo>
                      <a:lnTo>
                        <a:pt x="487" y="423"/>
                      </a:lnTo>
                      <a:lnTo>
                        <a:pt x="487" y="428"/>
                      </a:lnTo>
                      <a:lnTo>
                        <a:pt x="489" y="435"/>
                      </a:lnTo>
                      <a:lnTo>
                        <a:pt x="489" y="442"/>
                      </a:lnTo>
                      <a:lnTo>
                        <a:pt x="487" y="445"/>
                      </a:lnTo>
                      <a:lnTo>
                        <a:pt x="486" y="449"/>
                      </a:lnTo>
                      <a:lnTo>
                        <a:pt x="484" y="454"/>
                      </a:lnTo>
                      <a:lnTo>
                        <a:pt x="480" y="457"/>
                      </a:lnTo>
                      <a:lnTo>
                        <a:pt x="477" y="459"/>
                      </a:lnTo>
                      <a:lnTo>
                        <a:pt x="473" y="461"/>
                      </a:lnTo>
                      <a:lnTo>
                        <a:pt x="472" y="463"/>
                      </a:lnTo>
                      <a:lnTo>
                        <a:pt x="468" y="464"/>
                      </a:lnTo>
                      <a:lnTo>
                        <a:pt x="466" y="468"/>
                      </a:lnTo>
                      <a:lnTo>
                        <a:pt x="468" y="477"/>
                      </a:lnTo>
                      <a:lnTo>
                        <a:pt x="466" y="487"/>
                      </a:lnTo>
                      <a:lnTo>
                        <a:pt x="465" y="494"/>
                      </a:lnTo>
                      <a:lnTo>
                        <a:pt x="461" y="499"/>
                      </a:lnTo>
                      <a:lnTo>
                        <a:pt x="458" y="501"/>
                      </a:lnTo>
                      <a:lnTo>
                        <a:pt x="454" y="503"/>
                      </a:lnTo>
                      <a:lnTo>
                        <a:pt x="449" y="503"/>
                      </a:lnTo>
                      <a:lnTo>
                        <a:pt x="442" y="503"/>
                      </a:lnTo>
                      <a:lnTo>
                        <a:pt x="438" y="492"/>
                      </a:lnTo>
                      <a:lnTo>
                        <a:pt x="442" y="482"/>
                      </a:lnTo>
                      <a:lnTo>
                        <a:pt x="442" y="470"/>
                      </a:lnTo>
                      <a:lnTo>
                        <a:pt x="438" y="456"/>
                      </a:lnTo>
                      <a:lnTo>
                        <a:pt x="437" y="440"/>
                      </a:lnTo>
                      <a:lnTo>
                        <a:pt x="435" y="426"/>
                      </a:lnTo>
                      <a:lnTo>
                        <a:pt x="438" y="410"/>
                      </a:lnTo>
                      <a:close/>
                      <a:moveTo>
                        <a:pt x="60" y="409"/>
                      </a:moveTo>
                      <a:lnTo>
                        <a:pt x="74" y="410"/>
                      </a:lnTo>
                      <a:lnTo>
                        <a:pt x="74" y="423"/>
                      </a:lnTo>
                      <a:lnTo>
                        <a:pt x="91" y="423"/>
                      </a:lnTo>
                      <a:lnTo>
                        <a:pt x="105" y="423"/>
                      </a:lnTo>
                      <a:lnTo>
                        <a:pt x="121" y="423"/>
                      </a:lnTo>
                      <a:lnTo>
                        <a:pt x="124" y="430"/>
                      </a:lnTo>
                      <a:lnTo>
                        <a:pt x="128" y="438"/>
                      </a:lnTo>
                      <a:lnTo>
                        <a:pt x="131" y="447"/>
                      </a:lnTo>
                      <a:lnTo>
                        <a:pt x="135" y="454"/>
                      </a:lnTo>
                      <a:lnTo>
                        <a:pt x="135" y="457"/>
                      </a:lnTo>
                      <a:lnTo>
                        <a:pt x="124" y="470"/>
                      </a:lnTo>
                      <a:lnTo>
                        <a:pt x="110" y="475"/>
                      </a:lnTo>
                      <a:lnTo>
                        <a:pt x="96" y="480"/>
                      </a:lnTo>
                      <a:lnTo>
                        <a:pt x="88" y="496"/>
                      </a:lnTo>
                      <a:lnTo>
                        <a:pt x="81" y="510"/>
                      </a:lnTo>
                      <a:lnTo>
                        <a:pt x="79" y="526"/>
                      </a:lnTo>
                      <a:lnTo>
                        <a:pt x="82" y="541"/>
                      </a:lnTo>
                      <a:lnTo>
                        <a:pt x="67" y="543"/>
                      </a:lnTo>
                      <a:lnTo>
                        <a:pt x="53" y="548"/>
                      </a:lnTo>
                      <a:lnTo>
                        <a:pt x="35" y="553"/>
                      </a:lnTo>
                      <a:lnTo>
                        <a:pt x="34" y="550"/>
                      </a:lnTo>
                      <a:lnTo>
                        <a:pt x="32" y="547"/>
                      </a:lnTo>
                      <a:lnTo>
                        <a:pt x="30" y="545"/>
                      </a:lnTo>
                      <a:lnTo>
                        <a:pt x="30" y="541"/>
                      </a:lnTo>
                      <a:lnTo>
                        <a:pt x="28" y="538"/>
                      </a:lnTo>
                      <a:lnTo>
                        <a:pt x="30" y="536"/>
                      </a:lnTo>
                      <a:lnTo>
                        <a:pt x="30" y="534"/>
                      </a:lnTo>
                      <a:lnTo>
                        <a:pt x="30" y="533"/>
                      </a:lnTo>
                      <a:lnTo>
                        <a:pt x="32" y="529"/>
                      </a:lnTo>
                      <a:lnTo>
                        <a:pt x="32" y="526"/>
                      </a:lnTo>
                      <a:lnTo>
                        <a:pt x="20" y="526"/>
                      </a:lnTo>
                      <a:lnTo>
                        <a:pt x="20" y="520"/>
                      </a:lnTo>
                      <a:lnTo>
                        <a:pt x="20" y="519"/>
                      </a:lnTo>
                      <a:lnTo>
                        <a:pt x="18" y="517"/>
                      </a:lnTo>
                      <a:lnTo>
                        <a:pt x="18" y="515"/>
                      </a:lnTo>
                      <a:lnTo>
                        <a:pt x="16" y="513"/>
                      </a:lnTo>
                      <a:lnTo>
                        <a:pt x="13" y="510"/>
                      </a:lnTo>
                      <a:lnTo>
                        <a:pt x="11" y="510"/>
                      </a:lnTo>
                      <a:lnTo>
                        <a:pt x="9" y="510"/>
                      </a:lnTo>
                      <a:lnTo>
                        <a:pt x="9" y="510"/>
                      </a:lnTo>
                      <a:lnTo>
                        <a:pt x="7" y="510"/>
                      </a:lnTo>
                      <a:lnTo>
                        <a:pt x="6" y="510"/>
                      </a:lnTo>
                      <a:lnTo>
                        <a:pt x="0" y="510"/>
                      </a:lnTo>
                      <a:lnTo>
                        <a:pt x="0" y="499"/>
                      </a:lnTo>
                      <a:lnTo>
                        <a:pt x="13" y="485"/>
                      </a:lnTo>
                      <a:lnTo>
                        <a:pt x="21" y="466"/>
                      </a:lnTo>
                      <a:lnTo>
                        <a:pt x="28" y="445"/>
                      </a:lnTo>
                      <a:lnTo>
                        <a:pt x="23" y="442"/>
                      </a:lnTo>
                      <a:lnTo>
                        <a:pt x="21" y="437"/>
                      </a:lnTo>
                      <a:lnTo>
                        <a:pt x="20" y="433"/>
                      </a:lnTo>
                      <a:lnTo>
                        <a:pt x="18" y="426"/>
                      </a:lnTo>
                      <a:lnTo>
                        <a:pt x="16" y="419"/>
                      </a:lnTo>
                      <a:lnTo>
                        <a:pt x="30" y="416"/>
                      </a:lnTo>
                      <a:lnTo>
                        <a:pt x="41" y="414"/>
                      </a:lnTo>
                      <a:lnTo>
                        <a:pt x="49" y="410"/>
                      </a:lnTo>
                      <a:lnTo>
                        <a:pt x="60" y="409"/>
                      </a:lnTo>
                      <a:close/>
                      <a:moveTo>
                        <a:pt x="1556" y="368"/>
                      </a:moveTo>
                      <a:lnTo>
                        <a:pt x="1571" y="368"/>
                      </a:lnTo>
                      <a:lnTo>
                        <a:pt x="1571" y="372"/>
                      </a:lnTo>
                      <a:lnTo>
                        <a:pt x="1568" y="372"/>
                      </a:lnTo>
                      <a:lnTo>
                        <a:pt x="1564" y="374"/>
                      </a:lnTo>
                      <a:lnTo>
                        <a:pt x="1563" y="374"/>
                      </a:lnTo>
                      <a:lnTo>
                        <a:pt x="1563" y="374"/>
                      </a:lnTo>
                      <a:lnTo>
                        <a:pt x="1561" y="374"/>
                      </a:lnTo>
                      <a:lnTo>
                        <a:pt x="1561" y="374"/>
                      </a:lnTo>
                      <a:lnTo>
                        <a:pt x="1559" y="372"/>
                      </a:lnTo>
                      <a:lnTo>
                        <a:pt x="1556" y="368"/>
                      </a:lnTo>
                      <a:close/>
                      <a:moveTo>
                        <a:pt x="454" y="368"/>
                      </a:moveTo>
                      <a:lnTo>
                        <a:pt x="458" y="391"/>
                      </a:lnTo>
                      <a:lnTo>
                        <a:pt x="452" y="395"/>
                      </a:lnTo>
                      <a:lnTo>
                        <a:pt x="449" y="396"/>
                      </a:lnTo>
                      <a:lnTo>
                        <a:pt x="445" y="398"/>
                      </a:lnTo>
                      <a:lnTo>
                        <a:pt x="440" y="402"/>
                      </a:lnTo>
                      <a:lnTo>
                        <a:pt x="435" y="403"/>
                      </a:lnTo>
                      <a:lnTo>
                        <a:pt x="433" y="402"/>
                      </a:lnTo>
                      <a:lnTo>
                        <a:pt x="432" y="402"/>
                      </a:lnTo>
                      <a:lnTo>
                        <a:pt x="430" y="400"/>
                      </a:lnTo>
                      <a:lnTo>
                        <a:pt x="428" y="400"/>
                      </a:lnTo>
                      <a:lnTo>
                        <a:pt x="423" y="400"/>
                      </a:lnTo>
                      <a:lnTo>
                        <a:pt x="423" y="396"/>
                      </a:lnTo>
                      <a:lnTo>
                        <a:pt x="423" y="395"/>
                      </a:lnTo>
                      <a:lnTo>
                        <a:pt x="421" y="395"/>
                      </a:lnTo>
                      <a:lnTo>
                        <a:pt x="421" y="393"/>
                      </a:lnTo>
                      <a:lnTo>
                        <a:pt x="419" y="391"/>
                      </a:lnTo>
                      <a:lnTo>
                        <a:pt x="419" y="384"/>
                      </a:lnTo>
                      <a:lnTo>
                        <a:pt x="428" y="379"/>
                      </a:lnTo>
                      <a:lnTo>
                        <a:pt x="435" y="374"/>
                      </a:lnTo>
                      <a:lnTo>
                        <a:pt x="442" y="370"/>
                      </a:lnTo>
                      <a:lnTo>
                        <a:pt x="454" y="368"/>
                      </a:lnTo>
                      <a:close/>
                      <a:moveTo>
                        <a:pt x="109" y="365"/>
                      </a:moveTo>
                      <a:lnTo>
                        <a:pt x="112" y="365"/>
                      </a:lnTo>
                      <a:lnTo>
                        <a:pt x="116" y="367"/>
                      </a:lnTo>
                      <a:lnTo>
                        <a:pt x="117" y="367"/>
                      </a:lnTo>
                      <a:lnTo>
                        <a:pt x="117" y="367"/>
                      </a:lnTo>
                      <a:lnTo>
                        <a:pt x="117" y="367"/>
                      </a:lnTo>
                      <a:lnTo>
                        <a:pt x="119" y="368"/>
                      </a:lnTo>
                      <a:lnTo>
                        <a:pt x="121" y="372"/>
                      </a:lnTo>
                      <a:lnTo>
                        <a:pt x="109" y="372"/>
                      </a:lnTo>
                      <a:lnTo>
                        <a:pt x="109" y="365"/>
                      </a:lnTo>
                      <a:close/>
                      <a:moveTo>
                        <a:pt x="384" y="342"/>
                      </a:moveTo>
                      <a:lnTo>
                        <a:pt x="390" y="342"/>
                      </a:lnTo>
                      <a:lnTo>
                        <a:pt x="391" y="342"/>
                      </a:lnTo>
                      <a:lnTo>
                        <a:pt x="393" y="344"/>
                      </a:lnTo>
                      <a:lnTo>
                        <a:pt x="395" y="344"/>
                      </a:lnTo>
                      <a:lnTo>
                        <a:pt x="397" y="346"/>
                      </a:lnTo>
                      <a:lnTo>
                        <a:pt x="398" y="349"/>
                      </a:lnTo>
                      <a:lnTo>
                        <a:pt x="400" y="351"/>
                      </a:lnTo>
                      <a:lnTo>
                        <a:pt x="400" y="356"/>
                      </a:lnTo>
                      <a:lnTo>
                        <a:pt x="400" y="361"/>
                      </a:lnTo>
                      <a:lnTo>
                        <a:pt x="397" y="372"/>
                      </a:lnTo>
                      <a:lnTo>
                        <a:pt x="395" y="388"/>
                      </a:lnTo>
                      <a:lnTo>
                        <a:pt x="393" y="400"/>
                      </a:lnTo>
                      <a:lnTo>
                        <a:pt x="388" y="402"/>
                      </a:lnTo>
                      <a:lnTo>
                        <a:pt x="384" y="403"/>
                      </a:lnTo>
                      <a:lnTo>
                        <a:pt x="381" y="407"/>
                      </a:lnTo>
                      <a:lnTo>
                        <a:pt x="377" y="407"/>
                      </a:lnTo>
                      <a:lnTo>
                        <a:pt x="377" y="405"/>
                      </a:lnTo>
                      <a:lnTo>
                        <a:pt x="376" y="405"/>
                      </a:lnTo>
                      <a:lnTo>
                        <a:pt x="376" y="405"/>
                      </a:lnTo>
                      <a:lnTo>
                        <a:pt x="374" y="403"/>
                      </a:lnTo>
                      <a:lnTo>
                        <a:pt x="370" y="400"/>
                      </a:lnTo>
                      <a:lnTo>
                        <a:pt x="369" y="396"/>
                      </a:lnTo>
                      <a:lnTo>
                        <a:pt x="369" y="391"/>
                      </a:lnTo>
                      <a:lnTo>
                        <a:pt x="369" y="388"/>
                      </a:lnTo>
                      <a:lnTo>
                        <a:pt x="365" y="384"/>
                      </a:lnTo>
                      <a:lnTo>
                        <a:pt x="358" y="379"/>
                      </a:lnTo>
                      <a:lnTo>
                        <a:pt x="349" y="377"/>
                      </a:lnTo>
                      <a:lnTo>
                        <a:pt x="341" y="379"/>
                      </a:lnTo>
                      <a:lnTo>
                        <a:pt x="332" y="377"/>
                      </a:lnTo>
                      <a:lnTo>
                        <a:pt x="323" y="372"/>
                      </a:lnTo>
                      <a:lnTo>
                        <a:pt x="316" y="361"/>
                      </a:lnTo>
                      <a:lnTo>
                        <a:pt x="320" y="361"/>
                      </a:lnTo>
                      <a:lnTo>
                        <a:pt x="322" y="358"/>
                      </a:lnTo>
                      <a:lnTo>
                        <a:pt x="323" y="356"/>
                      </a:lnTo>
                      <a:lnTo>
                        <a:pt x="323" y="355"/>
                      </a:lnTo>
                      <a:lnTo>
                        <a:pt x="325" y="355"/>
                      </a:lnTo>
                      <a:lnTo>
                        <a:pt x="327" y="355"/>
                      </a:lnTo>
                      <a:lnTo>
                        <a:pt x="330" y="355"/>
                      </a:lnTo>
                      <a:lnTo>
                        <a:pt x="336" y="353"/>
                      </a:lnTo>
                      <a:lnTo>
                        <a:pt x="346" y="356"/>
                      </a:lnTo>
                      <a:lnTo>
                        <a:pt x="358" y="355"/>
                      </a:lnTo>
                      <a:lnTo>
                        <a:pt x="372" y="353"/>
                      </a:lnTo>
                      <a:lnTo>
                        <a:pt x="384" y="353"/>
                      </a:lnTo>
                      <a:lnTo>
                        <a:pt x="384" y="342"/>
                      </a:lnTo>
                      <a:close/>
                      <a:moveTo>
                        <a:pt x="255" y="339"/>
                      </a:moveTo>
                      <a:lnTo>
                        <a:pt x="257" y="342"/>
                      </a:lnTo>
                      <a:lnTo>
                        <a:pt x="259" y="344"/>
                      </a:lnTo>
                      <a:lnTo>
                        <a:pt x="260" y="348"/>
                      </a:lnTo>
                      <a:lnTo>
                        <a:pt x="260" y="351"/>
                      </a:lnTo>
                      <a:lnTo>
                        <a:pt x="262" y="355"/>
                      </a:lnTo>
                      <a:lnTo>
                        <a:pt x="262" y="361"/>
                      </a:lnTo>
                      <a:lnTo>
                        <a:pt x="259" y="361"/>
                      </a:lnTo>
                      <a:lnTo>
                        <a:pt x="259" y="365"/>
                      </a:lnTo>
                      <a:lnTo>
                        <a:pt x="262" y="365"/>
                      </a:lnTo>
                      <a:lnTo>
                        <a:pt x="267" y="367"/>
                      </a:lnTo>
                      <a:lnTo>
                        <a:pt x="273" y="368"/>
                      </a:lnTo>
                      <a:lnTo>
                        <a:pt x="278" y="368"/>
                      </a:lnTo>
                      <a:lnTo>
                        <a:pt x="285" y="368"/>
                      </a:lnTo>
                      <a:lnTo>
                        <a:pt x="288" y="365"/>
                      </a:lnTo>
                      <a:lnTo>
                        <a:pt x="290" y="363"/>
                      </a:lnTo>
                      <a:lnTo>
                        <a:pt x="290" y="363"/>
                      </a:lnTo>
                      <a:lnTo>
                        <a:pt x="292" y="363"/>
                      </a:lnTo>
                      <a:lnTo>
                        <a:pt x="294" y="363"/>
                      </a:lnTo>
                      <a:lnTo>
                        <a:pt x="297" y="365"/>
                      </a:lnTo>
                      <a:lnTo>
                        <a:pt x="299" y="367"/>
                      </a:lnTo>
                      <a:lnTo>
                        <a:pt x="299" y="368"/>
                      </a:lnTo>
                      <a:lnTo>
                        <a:pt x="299" y="370"/>
                      </a:lnTo>
                      <a:lnTo>
                        <a:pt x="301" y="372"/>
                      </a:lnTo>
                      <a:lnTo>
                        <a:pt x="301" y="375"/>
                      </a:lnTo>
                      <a:lnTo>
                        <a:pt x="299" y="379"/>
                      </a:lnTo>
                      <a:lnTo>
                        <a:pt x="299" y="381"/>
                      </a:lnTo>
                      <a:lnTo>
                        <a:pt x="299" y="381"/>
                      </a:lnTo>
                      <a:lnTo>
                        <a:pt x="299" y="382"/>
                      </a:lnTo>
                      <a:lnTo>
                        <a:pt x="299" y="384"/>
                      </a:lnTo>
                      <a:lnTo>
                        <a:pt x="297" y="388"/>
                      </a:lnTo>
                      <a:lnTo>
                        <a:pt x="287" y="393"/>
                      </a:lnTo>
                      <a:lnTo>
                        <a:pt x="274" y="393"/>
                      </a:lnTo>
                      <a:lnTo>
                        <a:pt x="260" y="393"/>
                      </a:lnTo>
                      <a:lnTo>
                        <a:pt x="246" y="396"/>
                      </a:lnTo>
                      <a:lnTo>
                        <a:pt x="236" y="403"/>
                      </a:lnTo>
                      <a:lnTo>
                        <a:pt x="224" y="412"/>
                      </a:lnTo>
                      <a:lnTo>
                        <a:pt x="213" y="421"/>
                      </a:lnTo>
                      <a:lnTo>
                        <a:pt x="198" y="426"/>
                      </a:lnTo>
                      <a:lnTo>
                        <a:pt x="196" y="423"/>
                      </a:lnTo>
                      <a:lnTo>
                        <a:pt x="194" y="419"/>
                      </a:lnTo>
                      <a:lnTo>
                        <a:pt x="194" y="416"/>
                      </a:lnTo>
                      <a:lnTo>
                        <a:pt x="192" y="410"/>
                      </a:lnTo>
                      <a:lnTo>
                        <a:pt x="198" y="407"/>
                      </a:lnTo>
                      <a:lnTo>
                        <a:pt x="203" y="403"/>
                      </a:lnTo>
                      <a:lnTo>
                        <a:pt x="206" y="398"/>
                      </a:lnTo>
                      <a:lnTo>
                        <a:pt x="210" y="393"/>
                      </a:lnTo>
                      <a:lnTo>
                        <a:pt x="212" y="388"/>
                      </a:lnTo>
                      <a:lnTo>
                        <a:pt x="192" y="388"/>
                      </a:lnTo>
                      <a:lnTo>
                        <a:pt x="180" y="393"/>
                      </a:lnTo>
                      <a:lnTo>
                        <a:pt x="166" y="395"/>
                      </a:lnTo>
                      <a:lnTo>
                        <a:pt x="150" y="393"/>
                      </a:lnTo>
                      <a:lnTo>
                        <a:pt x="140" y="388"/>
                      </a:lnTo>
                      <a:lnTo>
                        <a:pt x="135" y="388"/>
                      </a:lnTo>
                      <a:lnTo>
                        <a:pt x="135" y="384"/>
                      </a:lnTo>
                      <a:lnTo>
                        <a:pt x="140" y="382"/>
                      </a:lnTo>
                      <a:lnTo>
                        <a:pt x="144" y="381"/>
                      </a:lnTo>
                      <a:lnTo>
                        <a:pt x="145" y="379"/>
                      </a:lnTo>
                      <a:lnTo>
                        <a:pt x="149" y="377"/>
                      </a:lnTo>
                      <a:lnTo>
                        <a:pt x="150" y="372"/>
                      </a:lnTo>
                      <a:lnTo>
                        <a:pt x="147" y="372"/>
                      </a:lnTo>
                      <a:lnTo>
                        <a:pt x="147" y="368"/>
                      </a:lnTo>
                      <a:lnTo>
                        <a:pt x="152" y="368"/>
                      </a:lnTo>
                      <a:lnTo>
                        <a:pt x="156" y="367"/>
                      </a:lnTo>
                      <a:lnTo>
                        <a:pt x="159" y="367"/>
                      </a:lnTo>
                      <a:lnTo>
                        <a:pt x="163" y="365"/>
                      </a:lnTo>
                      <a:lnTo>
                        <a:pt x="161" y="363"/>
                      </a:lnTo>
                      <a:lnTo>
                        <a:pt x="159" y="361"/>
                      </a:lnTo>
                      <a:lnTo>
                        <a:pt x="157" y="360"/>
                      </a:lnTo>
                      <a:lnTo>
                        <a:pt x="157" y="358"/>
                      </a:lnTo>
                      <a:lnTo>
                        <a:pt x="156" y="356"/>
                      </a:lnTo>
                      <a:lnTo>
                        <a:pt x="154" y="353"/>
                      </a:lnTo>
                      <a:lnTo>
                        <a:pt x="157" y="353"/>
                      </a:lnTo>
                      <a:lnTo>
                        <a:pt x="159" y="351"/>
                      </a:lnTo>
                      <a:lnTo>
                        <a:pt x="159" y="351"/>
                      </a:lnTo>
                      <a:lnTo>
                        <a:pt x="161" y="351"/>
                      </a:lnTo>
                      <a:lnTo>
                        <a:pt x="163" y="349"/>
                      </a:lnTo>
                      <a:lnTo>
                        <a:pt x="182" y="355"/>
                      </a:lnTo>
                      <a:lnTo>
                        <a:pt x="198" y="361"/>
                      </a:lnTo>
                      <a:lnTo>
                        <a:pt x="212" y="368"/>
                      </a:lnTo>
                      <a:lnTo>
                        <a:pt x="227" y="374"/>
                      </a:lnTo>
                      <a:lnTo>
                        <a:pt x="246" y="375"/>
                      </a:lnTo>
                      <a:lnTo>
                        <a:pt x="243" y="367"/>
                      </a:lnTo>
                      <a:lnTo>
                        <a:pt x="240" y="360"/>
                      </a:lnTo>
                      <a:lnTo>
                        <a:pt x="238" y="355"/>
                      </a:lnTo>
                      <a:lnTo>
                        <a:pt x="236" y="342"/>
                      </a:lnTo>
                      <a:lnTo>
                        <a:pt x="240" y="341"/>
                      </a:lnTo>
                      <a:lnTo>
                        <a:pt x="243" y="339"/>
                      </a:lnTo>
                      <a:lnTo>
                        <a:pt x="248" y="339"/>
                      </a:lnTo>
                      <a:lnTo>
                        <a:pt x="255" y="339"/>
                      </a:lnTo>
                      <a:close/>
                      <a:moveTo>
                        <a:pt x="742" y="318"/>
                      </a:moveTo>
                      <a:lnTo>
                        <a:pt x="754" y="323"/>
                      </a:lnTo>
                      <a:lnTo>
                        <a:pt x="754" y="327"/>
                      </a:lnTo>
                      <a:lnTo>
                        <a:pt x="749" y="327"/>
                      </a:lnTo>
                      <a:lnTo>
                        <a:pt x="746" y="327"/>
                      </a:lnTo>
                      <a:lnTo>
                        <a:pt x="744" y="327"/>
                      </a:lnTo>
                      <a:lnTo>
                        <a:pt x="742" y="325"/>
                      </a:lnTo>
                      <a:lnTo>
                        <a:pt x="742" y="325"/>
                      </a:lnTo>
                      <a:lnTo>
                        <a:pt x="742" y="323"/>
                      </a:lnTo>
                      <a:lnTo>
                        <a:pt x="742" y="318"/>
                      </a:lnTo>
                      <a:close/>
                      <a:moveTo>
                        <a:pt x="140" y="318"/>
                      </a:moveTo>
                      <a:lnTo>
                        <a:pt x="140" y="325"/>
                      </a:lnTo>
                      <a:lnTo>
                        <a:pt x="140" y="330"/>
                      </a:lnTo>
                      <a:lnTo>
                        <a:pt x="142" y="335"/>
                      </a:lnTo>
                      <a:lnTo>
                        <a:pt x="140" y="339"/>
                      </a:lnTo>
                      <a:lnTo>
                        <a:pt x="140" y="342"/>
                      </a:lnTo>
                      <a:lnTo>
                        <a:pt x="135" y="346"/>
                      </a:lnTo>
                      <a:lnTo>
                        <a:pt x="130" y="349"/>
                      </a:lnTo>
                      <a:lnTo>
                        <a:pt x="124" y="353"/>
                      </a:lnTo>
                      <a:lnTo>
                        <a:pt x="121" y="358"/>
                      </a:lnTo>
                      <a:lnTo>
                        <a:pt x="114" y="355"/>
                      </a:lnTo>
                      <a:lnTo>
                        <a:pt x="110" y="353"/>
                      </a:lnTo>
                      <a:lnTo>
                        <a:pt x="107" y="351"/>
                      </a:lnTo>
                      <a:lnTo>
                        <a:pt x="105" y="349"/>
                      </a:lnTo>
                      <a:lnTo>
                        <a:pt x="102" y="346"/>
                      </a:lnTo>
                      <a:lnTo>
                        <a:pt x="100" y="363"/>
                      </a:lnTo>
                      <a:lnTo>
                        <a:pt x="95" y="372"/>
                      </a:lnTo>
                      <a:lnTo>
                        <a:pt x="82" y="375"/>
                      </a:lnTo>
                      <a:lnTo>
                        <a:pt x="72" y="375"/>
                      </a:lnTo>
                      <a:lnTo>
                        <a:pt x="61" y="375"/>
                      </a:lnTo>
                      <a:lnTo>
                        <a:pt x="48" y="375"/>
                      </a:lnTo>
                      <a:lnTo>
                        <a:pt x="48" y="361"/>
                      </a:lnTo>
                      <a:lnTo>
                        <a:pt x="67" y="348"/>
                      </a:lnTo>
                      <a:lnTo>
                        <a:pt x="88" y="335"/>
                      </a:lnTo>
                      <a:lnTo>
                        <a:pt x="112" y="325"/>
                      </a:lnTo>
                      <a:lnTo>
                        <a:pt x="140" y="318"/>
                      </a:lnTo>
                      <a:close/>
                      <a:moveTo>
                        <a:pt x="458" y="311"/>
                      </a:moveTo>
                      <a:lnTo>
                        <a:pt x="461" y="321"/>
                      </a:lnTo>
                      <a:lnTo>
                        <a:pt x="468" y="325"/>
                      </a:lnTo>
                      <a:lnTo>
                        <a:pt x="479" y="325"/>
                      </a:lnTo>
                      <a:lnTo>
                        <a:pt x="496" y="323"/>
                      </a:lnTo>
                      <a:lnTo>
                        <a:pt x="496" y="327"/>
                      </a:lnTo>
                      <a:lnTo>
                        <a:pt x="498" y="332"/>
                      </a:lnTo>
                      <a:lnTo>
                        <a:pt x="500" y="337"/>
                      </a:lnTo>
                      <a:lnTo>
                        <a:pt x="500" y="341"/>
                      </a:lnTo>
                      <a:lnTo>
                        <a:pt x="500" y="346"/>
                      </a:lnTo>
                      <a:lnTo>
                        <a:pt x="500" y="349"/>
                      </a:lnTo>
                      <a:lnTo>
                        <a:pt x="519" y="360"/>
                      </a:lnTo>
                      <a:lnTo>
                        <a:pt x="541" y="365"/>
                      </a:lnTo>
                      <a:lnTo>
                        <a:pt x="566" y="365"/>
                      </a:lnTo>
                      <a:lnTo>
                        <a:pt x="590" y="365"/>
                      </a:lnTo>
                      <a:lnTo>
                        <a:pt x="617" y="363"/>
                      </a:lnTo>
                      <a:lnTo>
                        <a:pt x="639" y="365"/>
                      </a:lnTo>
                      <a:lnTo>
                        <a:pt x="639" y="370"/>
                      </a:lnTo>
                      <a:lnTo>
                        <a:pt x="641" y="375"/>
                      </a:lnTo>
                      <a:lnTo>
                        <a:pt x="643" y="379"/>
                      </a:lnTo>
                      <a:lnTo>
                        <a:pt x="643" y="381"/>
                      </a:lnTo>
                      <a:lnTo>
                        <a:pt x="643" y="384"/>
                      </a:lnTo>
                      <a:lnTo>
                        <a:pt x="643" y="388"/>
                      </a:lnTo>
                      <a:lnTo>
                        <a:pt x="639" y="400"/>
                      </a:lnTo>
                      <a:lnTo>
                        <a:pt x="629" y="400"/>
                      </a:lnTo>
                      <a:lnTo>
                        <a:pt x="617" y="398"/>
                      </a:lnTo>
                      <a:lnTo>
                        <a:pt x="608" y="396"/>
                      </a:lnTo>
                      <a:lnTo>
                        <a:pt x="604" y="396"/>
                      </a:lnTo>
                      <a:lnTo>
                        <a:pt x="601" y="398"/>
                      </a:lnTo>
                      <a:lnTo>
                        <a:pt x="599" y="402"/>
                      </a:lnTo>
                      <a:lnTo>
                        <a:pt x="597" y="403"/>
                      </a:lnTo>
                      <a:lnTo>
                        <a:pt x="594" y="403"/>
                      </a:lnTo>
                      <a:lnTo>
                        <a:pt x="592" y="405"/>
                      </a:lnTo>
                      <a:lnTo>
                        <a:pt x="587" y="407"/>
                      </a:lnTo>
                      <a:lnTo>
                        <a:pt x="582" y="407"/>
                      </a:lnTo>
                      <a:lnTo>
                        <a:pt x="576" y="409"/>
                      </a:lnTo>
                      <a:lnTo>
                        <a:pt x="573" y="410"/>
                      </a:lnTo>
                      <a:lnTo>
                        <a:pt x="568" y="410"/>
                      </a:lnTo>
                      <a:lnTo>
                        <a:pt x="562" y="410"/>
                      </a:lnTo>
                      <a:lnTo>
                        <a:pt x="559" y="405"/>
                      </a:lnTo>
                      <a:lnTo>
                        <a:pt x="557" y="400"/>
                      </a:lnTo>
                      <a:lnTo>
                        <a:pt x="554" y="396"/>
                      </a:lnTo>
                      <a:lnTo>
                        <a:pt x="554" y="400"/>
                      </a:lnTo>
                      <a:lnTo>
                        <a:pt x="550" y="403"/>
                      </a:lnTo>
                      <a:lnTo>
                        <a:pt x="548" y="407"/>
                      </a:lnTo>
                      <a:lnTo>
                        <a:pt x="547" y="410"/>
                      </a:lnTo>
                      <a:lnTo>
                        <a:pt x="538" y="410"/>
                      </a:lnTo>
                      <a:lnTo>
                        <a:pt x="534" y="405"/>
                      </a:lnTo>
                      <a:lnTo>
                        <a:pt x="531" y="398"/>
                      </a:lnTo>
                      <a:lnTo>
                        <a:pt x="528" y="391"/>
                      </a:lnTo>
                      <a:lnTo>
                        <a:pt x="526" y="396"/>
                      </a:lnTo>
                      <a:lnTo>
                        <a:pt x="524" y="400"/>
                      </a:lnTo>
                      <a:lnTo>
                        <a:pt x="522" y="402"/>
                      </a:lnTo>
                      <a:lnTo>
                        <a:pt x="522" y="402"/>
                      </a:lnTo>
                      <a:lnTo>
                        <a:pt x="519" y="402"/>
                      </a:lnTo>
                      <a:lnTo>
                        <a:pt x="515" y="400"/>
                      </a:lnTo>
                      <a:lnTo>
                        <a:pt x="512" y="398"/>
                      </a:lnTo>
                      <a:lnTo>
                        <a:pt x="510" y="396"/>
                      </a:lnTo>
                      <a:lnTo>
                        <a:pt x="510" y="395"/>
                      </a:lnTo>
                      <a:lnTo>
                        <a:pt x="510" y="393"/>
                      </a:lnTo>
                      <a:lnTo>
                        <a:pt x="510" y="391"/>
                      </a:lnTo>
                      <a:lnTo>
                        <a:pt x="510" y="389"/>
                      </a:lnTo>
                      <a:lnTo>
                        <a:pt x="508" y="388"/>
                      </a:lnTo>
                      <a:lnTo>
                        <a:pt x="507" y="388"/>
                      </a:lnTo>
                      <a:lnTo>
                        <a:pt x="505" y="389"/>
                      </a:lnTo>
                      <a:lnTo>
                        <a:pt x="501" y="389"/>
                      </a:lnTo>
                      <a:lnTo>
                        <a:pt x="496" y="391"/>
                      </a:lnTo>
                      <a:lnTo>
                        <a:pt x="493" y="391"/>
                      </a:lnTo>
                      <a:lnTo>
                        <a:pt x="487" y="393"/>
                      </a:lnTo>
                      <a:lnTo>
                        <a:pt x="486" y="391"/>
                      </a:lnTo>
                      <a:lnTo>
                        <a:pt x="484" y="391"/>
                      </a:lnTo>
                      <a:lnTo>
                        <a:pt x="480" y="389"/>
                      </a:lnTo>
                      <a:lnTo>
                        <a:pt x="479" y="388"/>
                      </a:lnTo>
                      <a:lnTo>
                        <a:pt x="475" y="386"/>
                      </a:lnTo>
                      <a:lnTo>
                        <a:pt x="473" y="384"/>
                      </a:lnTo>
                      <a:lnTo>
                        <a:pt x="475" y="374"/>
                      </a:lnTo>
                      <a:lnTo>
                        <a:pt x="473" y="367"/>
                      </a:lnTo>
                      <a:lnTo>
                        <a:pt x="470" y="361"/>
                      </a:lnTo>
                      <a:lnTo>
                        <a:pt x="466" y="353"/>
                      </a:lnTo>
                      <a:lnTo>
                        <a:pt x="466" y="342"/>
                      </a:lnTo>
                      <a:lnTo>
                        <a:pt x="449" y="341"/>
                      </a:lnTo>
                      <a:lnTo>
                        <a:pt x="433" y="335"/>
                      </a:lnTo>
                      <a:lnTo>
                        <a:pt x="419" y="330"/>
                      </a:lnTo>
                      <a:lnTo>
                        <a:pt x="418" y="328"/>
                      </a:lnTo>
                      <a:lnTo>
                        <a:pt x="418" y="327"/>
                      </a:lnTo>
                      <a:lnTo>
                        <a:pt x="418" y="325"/>
                      </a:lnTo>
                      <a:lnTo>
                        <a:pt x="416" y="323"/>
                      </a:lnTo>
                      <a:lnTo>
                        <a:pt x="416" y="318"/>
                      </a:lnTo>
                      <a:lnTo>
                        <a:pt x="423" y="316"/>
                      </a:lnTo>
                      <a:lnTo>
                        <a:pt x="432" y="316"/>
                      </a:lnTo>
                      <a:lnTo>
                        <a:pt x="442" y="314"/>
                      </a:lnTo>
                      <a:lnTo>
                        <a:pt x="445" y="313"/>
                      </a:lnTo>
                      <a:lnTo>
                        <a:pt x="449" y="313"/>
                      </a:lnTo>
                      <a:lnTo>
                        <a:pt x="452" y="311"/>
                      </a:lnTo>
                      <a:lnTo>
                        <a:pt x="458" y="311"/>
                      </a:lnTo>
                      <a:close/>
                      <a:moveTo>
                        <a:pt x="377" y="311"/>
                      </a:moveTo>
                      <a:lnTo>
                        <a:pt x="409" y="311"/>
                      </a:lnTo>
                      <a:lnTo>
                        <a:pt x="409" y="314"/>
                      </a:lnTo>
                      <a:lnTo>
                        <a:pt x="411" y="318"/>
                      </a:lnTo>
                      <a:lnTo>
                        <a:pt x="411" y="321"/>
                      </a:lnTo>
                      <a:lnTo>
                        <a:pt x="412" y="327"/>
                      </a:lnTo>
                      <a:lnTo>
                        <a:pt x="404" y="327"/>
                      </a:lnTo>
                      <a:lnTo>
                        <a:pt x="400" y="327"/>
                      </a:lnTo>
                      <a:lnTo>
                        <a:pt x="397" y="327"/>
                      </a:lnTo>
                      <a:lnTo>
                        <a:pt x="390" y="325"/>
                      </a:lnTo>
                      <a:lnTo>
                        <a:pt x="384" y="325"/>
                      </a:lnTo>
                      <a:lnTo>
                        <a:pt x="377" y="323"/>
                      </a:lnTo>
                      <a:lnTo>
                        <a:pt x="377" y="311"/>
                      </a:lnTo>
                      <a:close/>
                      <a:moveTo>
                        <a:pt x="301" y="307"/>
                      </a:moveTo>
                      <a:lnTo>
                        <a:pt x="308" y="311"/>
                      </a:lnTo>
                      <a:lnTo>
                        <a:pt x="315" y="314"/>
                      </a:lnTo>
                      <a:lnTo>
                        <a:pt x="318" y="320"/>
                      </a:lnTo>
                      <a:lnTo>
                        <a:pt x="322" y="327"/>
                      </a:lnTo>
                      <a:lnTo>
                        <a:pt x="323" y="334"/>
                      </a:lnTo>
                      <a:lnTo>
                        <a:pt x="313" y="334"/>
                      </a:lnTo>
                      <a:lnTo>
                        <a:pt x="313" y="330"/>
                      </a:lnTo>
                      <a:lnTo>
                        <a:pt x="308" y="327"/>
                      </a:lnTo>
                      <a:lnTo>
                        <a:pt x="306" y="323"/>
                      </a:lnTo>
                      <a:lnTo>
                        <a:pt x="304" y="320"/>
                      </a:lnTo>
                      <a:lnTo>
                        <a:pt x="302" y="314"/>
                      </a:lnTo>
                      <a:lnTo>
                        <a:pt x="301" y="307"/>
                      </a:lnTo>
                      <a:close/>
                      <a:moveTo>
                        <a:pt x="489" y="299"/>
                      </a:moveTo>
                      <a:lnTo>
                        <a:pt x="505" y="299"/>
                      </a:lnTo>
                      <a:lnTo>
                        <a:pt x="505" y="307"/>
                      </a:lnTo>
                      <a:lnTo>
                        <a:pt x="489" y="307"/>
                      </a:lnTo>
                      <a:lnTo>
                        <a:pt x="489" y="299"/>
                      </a:lnTo>
                      <a:close/>
                      <a:moveTo>
                        <a:pt x="192" y="299"/>
                      </a:moveTo>
                      <a:lnTo>
                        <a:pt x="201" y="300"/>
                      </a:lnTo>
                      <a:lnTo>
                        <a:pt x="208" y="300"/>
                      </a:lnTo>
                      <a:lnTo>
                        <a:pt x="215" y="302"/>
                      </a:lnTo>
                      <a:lnTo>
                        <a:pt x="220" y="304"/>
                      </a:lnTo>
                      <a:lnTo>
                        <a:pt x="217" y="309"/>
                      </a:lnTo>
                      <a:lnTo>
                        <a:pt x="213" y="314"/>
                      </a:lnTo>
                      <a:lnTo>
                        <a:pt x="210" y="318"/>
                      </a:lnTo>
                      <a:lnTo>
                        <a:pt x="205" y="323"/>
                      </a:lnTo>
                      <a:lnTo>
                        <a:pt x="199" y="327"/>
                      </a:lnTo>
                      <a:lnTo>
                        <a:pt x="194" y="328"/>
                      </a:lnTo>
                      <a:lnTo>
                        <a:pt x="191" y="328"/>
                      </a:lnTo>
                      <a:lnTo>
                        <a:pt x="185" y="327"/>
                      </a:lnTo>
                      <a:lnTo>
                        <a:pt x="182" y="323"/>
                      </a:lnTo>
                      <a:lnTo>
                        <a:pt x="180" y="320"/>
                      </a:lnTo>
                      <a:lnTo>
                        <a:pt x="178" y="316"/>
                      </a:lnTo>
                      <a:lnTo>
                        <a:pt x="178" y="311"/>
                      </a:lnTo>
                      <a:lnTo>
                        <a:pt x="185" y="306"/>
                      </a:lnTo>
                      <a:lnTo>
                        <a:pt x="192" y="299"/>
                      </a:lnTo>
                      <a:close/>
                      <a:moveTo>
                        <a:pt x="435" y="292"/>
                      </a:moveTo>
                      <a:lnTo>
                        <a:pt x="440" y="292"/>
                      </a:lnTo>
                      <a:lnTo>
                        <a:pt x="444" y="292"/>
                      </a:lnTo>
                      <a:lnTo>
                        <a:pt x="447" y="292"/>
                      </a:lnTo>
                      <a:lnTo>
                        <a:pt x="449" y="292"/>
                      </a:lnTo>
                      <a:lnTo>
                        <a:pt x="452" y="292"/>
                      </a:lnTo>
                      <a:lnTo>
                        <a:pt x="456" y="292"/>
                      </a:lnTo>
                      <a:lnTo>
                        <a:pt x="461" y="292"/>
                      </a:lnTo>
                      <a:lnTo>
                        <a:pt x="461" y="299"/>
                      </a:lnTo>
                      <a:lnTo>
                        <a:pt x="438" y="304"/>
                      </a:lnTo>
                      <a:lnTo>
                        <a:pt x="435" y="292"/>
                      </a:lnTo>
                      <a:close/>
                      <a:moveTo>
                        <a:pt x="220" y="281"/>
                      </a:moveTo>
                      <a:lnTo>
                        <a:pt x="227" y="283"/>
                      </a:lnTo>
                      <a:lnTo>
                        <a:pt x="234" y="285"/>
                      </a:lnTo>
                      <a:lnTo>
                        <a:pt x="240" y="288"/>
                      </a:lnTo>
                      <a:lnTo>
                        <a:pt x="236" y="288"/>
                      </a:lnTo>
                      <a:lnTo>
                        <a:pt x="227" y="292"/>
                      </a:lnTo>
                      <a:lnTo>
                        <a:pt x="217" y="292"/>
                      </a:lnTo>
                      <a:lnTo>
                        <a:pt x="205" y="292"/>
                      </a:lnTo>
                      <a:lnTo>
                        <a:pt x="205" y="288"/>
                      </a:lnTo>
                      <a:lnTo>
                        <a:pt x="208" y="288"/>
                      </a:lnTo>
                      <a:lnTo>
                        <a:pt x="212" y="285"/>
                      </a:lnTo>
                      <a:lnTo>
                        <a:pt x="217" y="283"/>
                      </a:lnTo>
                      <a:lnTo>
                        <a:pt x="220" y="281"/>
                      </a:lnTo>
                      <a:close/>
                      <a:moveTo>
                        <a:pt x="400" y="253"/>
                      </a:moveTo>
                      <a:lnTo>
                        <a:pt x="416" y="253"/>
                      </a:lnTo>
                      <a:lnTo>
                        <a:pt x="421" y="260"/>
                      </a:lnTo>
                      <a:lnTo>
                        <a:pt x="428" y="267"/>
                      </a:lnTo>
                      <a:lnTo>
                        <a:pt x="435" y="272"/>
                      </a:lnTo>
                      <a:lnTo>
                        <a:pt x="432" y="276"/>
                      </a:lnTo>
                      <a:lnTo>
                        <a:pt x="430" y="278"/>
                      </a:lnTo>
                      <a:lnTo>
                        <a:pt x="428" y="279"/>
                      </a:lnTo>
                      <a:lnTo>
                        <a:pt x="426" y="283"/>
                      </a:lnTo>
                      <a:lnTo>
                        <a:pt x="425" y="286"/>
                      </a:lnTo>
                      <a:lnTo>
                        <a:pt x="423" y="292"/>
                      </a:lnTo>
                      <a:lnTo>
                        <a:pt x="418" y="292"/>
                      </a:lnTo>
                      <a:lnTo>
                        <a:pt x="411" y="292"/>
                      </a:lnTo>
                      <a:lnTo>
                        <a:pt x="407" y="290"/>
                      </a:lnTo>
                      <a:lnTo>
                        <a:pt x="402" y="290"/>
                      </a:lnTo>
                      <a:lnTo>
                        <a:pt x="397" y="288"/>
                      </a:lnTo>
                      <a:lnTo>
                        <a:pt x="397" y="281"/>
                      </a:lnTo>
                      <a:lnTo>
                        <a:pt x="398" y="276"/>
                      </a:lnTo>
                      <a:lnTo>
                        <a:pt x="400" y="269"/>
                      </a:lnTo>
                      <a:lnTo>
                        <a:pt x="400" y="262"/>
                      </a:lnTo>
                      <a:lnTo>
                        <a:pt x="400" y="253"/>
                      </a:lnTo>
                      <a:close/>
                      <a:moveTo>
                        <a:pt x="323" y="224"/>
                      </a:moveTo>
                      <a:lnTo>
                        <a:pt x="341" y="229"/>
                      </a:lnTo>
                      <a:lnTo>
                        <a:pt x="353" y="238"/>
                      </a:lnTo>
                      <a:lnTo>
                        <a:pt x="363" y="246"/>
                      </a:lnTo>
                      <a:lnTo>
                        <a:pt x="374" y="257"/>
                      </a:lnTo>
                      <a:lnTo>
                        <a:pt x="384" y="265"/>
                      </a:lnTo>
                      <a:lnTo>
                        <a:pt x="384" y="262"/>
                      </a:lnTo>
                      <a:lnTo>
                        <a:pt x="390" y="262"/>
                      </a:lnTo>
                      <a:lnTo>
                        <a:pt x="390" y="265"/>
                      </a:lnTo>
                      <a:lnTo>
                        <a:pt x="391" y="269"/>
                      </a:lnTo>
                      <a:lnTo>
                        <a:pt x="395" y="274"/>
                      </a:lnTo>
                      <a:lnTo>
                        <a:pt x="397" y="281"/>
                      </a:lnTo>
                      <a:lnTo>
                        <a:pt x="390" y="281"/>
                      </a:lnTo>
                      <a:lnTo>
                        <a:pt x="386" y="281"/>
                      </a:lnTo>
                      <a:lnTo>
                        <a:pt x="386" y="283"/>
                      </a:lnTo>
                      <a:lnTo>
                        <a:pt x="384" y="283"/>
                      </a:lnTo>
                      <a:lnTo>
                        <a:pt x="381" y="283"/>
                      </a:lnTo>
                      <a:lnTo>
                        <a:pt x="377" y="285"/>
                      </a:lnTo>
                      <a:lnTo>
                        <a:pt x="363" y="274"/>
                      </a:lnTo>
                      <a:lnTo>
                        <a:pt x="349" y="269"/>
                      </a:lnTo>
                      <a:lnTo>
                        <a:pt x="332" y="265"/>
                      </a:lnTo>
                      <a:lnTo>
                        <a:pt x="316" y="257"/>
                      </a:lnTo>
                      <a:lnTo>
                        <a:pt x="322" y="252"/>
                      </a:lnTo>
                      <a:lnTo>
                        <a:pt x="323" y="246"/>
                      </a:lnTo>
                      <a:lnTo>
                        <a:pt x="322" y="241"/>
                      </a:lnTo>
                      <a:lnTo>
                        <a:pt x="322" y="234"/>
                      </a:lnTo>
                      <a:lnTo>
                        <a:pt x="323" y="224"/>
                      </a:lnTo>
                      <a:close/>
                      <a:moveTo>
                        <a:pt x="1538" y="217"/>
                      </a:moveTo>
                      <a:lnTo>
                        <a:pt x="1542" y="217"/>
                      </a:lnTo>
                      <a:lnTo>
                        <a:pt x="1545" y="218"/>
                      </a:lnTo>
                      <a:lnTo>
                        <a:pt x="1547" y="220"/>
                      </a:lnTo>
                      <a:lnTo>
                        <a:pt x="1549" y="222"/>
                      </a:lnTo>
                      <a:lnTo>
                        <a:pt x="1550" y="224"/>
                      </a:lnTo>
                      <a:lnTo>
                        <a:pt x="1550" y="225"/>
                      </a:lnTo>
                      <a:lnTo>
                        <a:pt x="1550" y="227"/>
                      </a:lnTo>
                      <a:lnTo>
                        <a:pt x="1552" y="231"/>
                      </a:lnTo>
                      <a:lnTo>
                        <a:pt x="1545" y="231"/>
                      </a:lnTo>
                      <a:lnTo>
                        <a:pt x="1542" y="232"/>
                      </a:lnTo>
                      <a:lnTo>
                        <a:pt x="1538" y="232"/>
                      </a:lnTo>
                      <a:lnTo>
                        <a:pt x="1535" y="234"/>
                      </a:lnTo>
                      <a:lnTo>
                        <a:pt x="1529" y="234"/>
                      </a:lnTo>
                      <a:lnTo>
                        <a:pt x="1529" y="231"/>
                      </a:lnTo>
                      <a:lnTo>
                        <a:pt x="1526" y="231"/>
                      </a:lnTo>
                      <a:lnTo>
                        <a:pt x="1526" y="218"/>
                      </a:lnTo>
                      <a:lnTo>
                        <a:pt x="1531" y="218"/>
                      </a:lnTo>
                      <a:lnTo>
                        <a:pt x="1536" y="217"/>
                      </a:lnTo>
                      <a:lnTo>
                        <a:pt x="1538" y="217"/>
                      </a:lnTo>
                      <a:close/>
                      <a:moveTo>
                        <a:pt x="377" y="208"/>
                      </a:moveTo>
                      <a:lnTo>
                        <a:pt x="393" y="208"/>
                      </a:lnTo>
                      <a:lnTo>
                        <a:pt x="393" y="211"/>
                      </a:lnTo>
                      <a:lnTo>
                        <a:pt x="390" y="211"/>
                      </a:lnTo>
                      <a:lnTo>
                        <a:pt x="386" y="211"/>
                      </a:lnTo>
                      <a:lnTo>
                        <a:pt x="384" y="213"/>
                      </a:lnTo>
                      <a:lnTo>
                        <a:pt x="383" y="213"/>
                      </a:lnTo>
                      <a:lnTo>
                        <a:pt x="383" y="213"/>
                      </a:lnTo>
                      <a:lnTo>
                        <a:pt x="381" y="213"/>
                      </a:lnTo>
                      <a:lnTo>
                        <a:pt x="379" y="211"/>
                      </a:lnTo>
                      <a:lnTo>
                        <a:pt x="377" y="208"/>
                      </a:lnTo>
                      <a:close/>
                      <a:moveTo>
                        <a:pt x="458" y="131"/>
                      </a:moveTo>
                      <a:lnTo>
                        <a:pt x="477" y="152"/>
                      </a:lnTo>
                      <a:lnTo>
                        <a:pt x="501" y="168"/>
                      </a:lnTo>
                      <a:lnTo>
                        <a:pt x="531" y="180"/>
                      </a:lnTo>
                      <a:lnTo>
                        <a:pt x="533" y="197"/>
                      </a:lnTo>
                      <a:lnTo>
                        <a:pt x="538" y="210"/>
                      </a:lnTo>
                      <a:lnTo>
                        <a:pt x="543" y="217"/>
                      </a:lnTo>
                      <a:lnTo>
                        <a:pt x="550" y="224"/>
                      </a:lnTo>
                      <a:lnTo>
                        <a:pt x="557" y="234"/>
                      </a:lnTo>
                      <a:lnTo>
                        <a:pt x="545" y="236"/>
                      </a:lnTo>
                      <a:lnTo>
                        <a:pt x="533" y="238"/>
                      </a:lnTo>
                      <a:lnTo>
                        <a:pt x="522" y="243"/>
                      </a:lnTo>
                      <a:lnTo>
                        <a:pt x="515" y="250"/>
                      </a:lnTo>
                      <a:lnTo>
                        <a:pt x="514" y="253"/>
                      </a:lnTo>
                      <a:lnTo>
                        <a:pt x="512" y="257"/>
                      </a:lnTo>
                      <a:lnTo>
                        <a:pt x="510" y="260"/>
                      </a:lnTo>
                      <a:lnTo>
                        <a:pt x="508" y="262"/>
                      </a:lnTo>
                      <a:lnTo>
                        <a:pt x="505" y="265"/>
                      </a:lnTo>
                      <a:lnTo>
                        <a:pt x="494" y="267"/>
                      </a:lnTo>
                      <a:lnTo>
                        <a:pt x="479" y="269"/>
                      </a:lnTo>
                      <a:lnTo>
                        <a:pt x="461" y="267"/>
                      </a:lnTo>
                      <a:lnTo>
                        <a:pt x="447" y="265"/>
                      </a:lnTo>
                      <a:lnTo>
                        <a:pt x="444" y="255"/>
                      </a:lnTo>
                      <a:lnTo>
                        <a:pt x="442" y="248"/>
                      </a:lnTo>
                      <a:lnTo>
                        <a:pt x="440" y="243"/>
                      </a:lnTo>
                      <a:lnTo>
                        <a:pt x="435" y="234"/>
                      </a:lnTo>
                      <a:lnTo>
                        <a:pt x="458" y="227"/>
                      </a:lnTo>
                      <a:lnTo>
                        <a:pt x="458" y="224"/>
                      </a:lnTo>
                      <a:lnTo>
                        <a:pt x="440" y="222"/>
                      </a:lnTo>
                      <a:lnTo>
                        <a:pt x="428" y="218"/>
                      </a:lnTo>
                      <a:lnTo>
                        <a:pt x="419" y="211"/>
                      </a:lnTo>
                      <a:lnTo>
                        <a:pt x="418" y="206"/>
                      </a:lnTo>
                      <a:lnTo>
                        <a:pt x="414" y="201"/>
                      </a:lnTo>
                      <a:lnTo>
                        <a:pt x="412" y="196"/>
                      </a:lnTo>
                      <a:lnTo>
                        <a:pt x="412" y="190"/>
                      </a:lnTo>
                      <a:lnTo>
                        <a:pt x="412" y="187"/>
                      </a:lnTo>
                      <a:lnTo>
                        <a:pt x="412" y="183"/>
                      </a:lnTo>
                      <a:lnTo>
                        <a:pt x="414" y="183"/>
                      </a:lnTo>
                      <a:lnTo>
                        <a:pt x="416" y="182"/>
                      </a:lnTo>
                      <a:lnTo>
                        <a:pt x="418" y="182"/>
                      </a:lnTo>
                      <a:lnTo>
                        <a:pt x="419" y="182"/>
                      </a:lnTo>
                      <a:lnTo>
                        <a:pt x="423" y="180"/>
                      </a:lnTo>
                      <a:lnTo>
                        <a:pt x="425" y="175"/>
                      </a:lnTo>
                      <a:lnTo>
                        <a:pt x="425" y="169"/>
                      </a:lnTo>
                      <a:lnTo>
                        <a:pt x="425" y="166"/>
                      </a:lnTo>
                      <a:lnTo>
                        <a:pt x="426" y="164"/>
                      </a:lnTo>
                      <a:lnTo>
                        <a:pt x="428" y="161"/>
                      </a:lnTo>
                      <a:lnTo>
                        <a:pt x="430" y="161"/>
                      </a:lnTo>
                      <a:lnTo>
                        <a:pt x="432" y="159"/>
                      </a:lnTo>
                      <a:lnTo>
                        <a:pt x="433" y="159"/>
                      </a:lnTo>
                      <a:lnTo>
                        <a:pt x="435" y="159"/>
                      </a:lnTo>
                      <a:lnTo>
                        <a:pt x="438" y="157"/>
                      </a:lnTo>
                      <a:lnTo>
                        <a:pt x="440" y="150"/>
                      </a:lnTo>
                      <a:lnTo>
                        <a:pt x="442" y="145"/>
                      </a:lnTo>
                      <a:lnTo>
                        <a:pt x="444" y="140"/>
                      </a:lnTo>
                      <a:lnTo>
                        <a:pt x="447" y="135"/>
                      </a:lnTo>
                      <a:lnTo>
                        <a:pt x="449" y="133"/>
                      </a:lnTo>
                      <a:lnTo>
                        <a:pt x="451" y="133"/>
                      </a:lnTo>
                      <a:lnTo>
                        <a:pt x="452" y="131"/>
                      </a:lnTo>
                      <a:lnTo>
                        <a:pt x="454" y="131"/>
                      </a:lnTo>
                      <a:lnTo>
                        <a:pt x="458" y="131"/>
                      </a:lnTo>
                      <a:close/>
                      <a:moveTo>
                        <a:pt x="1488" y="112"/>
                      </a:moveTo>
                      <a:lnTo>
                        <a:pt x="1493" y="114"/>
                      </a:lnTo>
                      <a:lnTo>
                        <a:pt x="1498" y="115"/>
                      </a:lnTo>
                      <a:lnTo>
                        <a:pt x="1501" y="117"/>
                      </a:lnTo>
                      <a:lnTo>
                        <a:pt x="1507" y="119"/>
                      </a:lnTo>
                      <a:lnTo>
                        <a:pt x="1507" y="124"/>
                      </a:lnTo>
                      <a:lnTo>
                        <a:pt x="1508" y="128"/>
                      </a:lnTo>
                      <a:lnTo>
                        <a:pt x="1508" y="131"/>
                      </a:lnTo>
                      <a:lnTo>
                        <a:pt x="1510" y="135"/>
                      </a:lnTo>
                      <a:lnTo>
                        <a:pt x="1498" y="135"/>
                      </a:lnTo>
                      <a:lnTo>
                        <a:pt x="1496" y="131"/>
                      </a:lnTo>
                      <a:lnTo>
                        <a:pt x="1494" y="128"/>
                      </a:lnTo>
                      <a:lnTo>
                        <a:pt x="1491" y="124"/>
                      </a:lnTo>
                      <a:lnTo>
                        <a:pt x="1489" y="122"/>
                      </a:lnTo>
                      <a:lnTo>
                        <a:pt x="1489" y="117"/>
                      </a:lnTo>
                      <a:lnTo>
                        <a:pt x="1488" y="112"/>
                      </a:lnTo>
                      <a:close/>
                      <a:moveTo>
                        <a:pt x="1081" y="80"/>
                      </a:moveTo>
                      <a:lnTo>
                        <a:pt x="1095" y="80"/>
                      </a:lnTo>
                      <a:lnTo>
                        <a:pt x="1098" y="89"/>
                      </a:lnTo>
                      <a:lnTo>
                        <a:pt x="1102" y="94"/>
                      </a:lnTo>
                      <a:lnTo>
                        <a:pt x="1105" y="101"/>
                      </a:lnTo>
                      <a:lnTo>
                        <a:pt x="1107" y="112"/>
                      </a:lnTo>
                      <a:lnTo>
                        <a:pt x="1104" y="112"/>
                      </a:lnTo>
                      <a:lnTo>
                        <a:pt x="1093" y="105"/>
                      </a:lnTo>
                      <a:lnTo>
                        <a:pt x="1086" y="98"/>
                      </a:lnTo>
                      <a:lnTo>
                        <a:pt x="1081" y="91"/>
                      </a:lnTo>
                      <a:lnTo>
                        <a:pt x="1081" y="80"/>
                      </a:lnTo>
                      <a:close/>
                      <a:moveTo>
                        <a:pt x="737" y="26"/>
                      </a:moveTo>
                      <a:lnTo>
                        <a:pt x="749" y="26"/>
                      </a:lnTo>
                      <a:lnTo>
                        <a:pt x="754" y="30"/>
                      </a:lnTo>
                      <a:lnTo>
                        <a:pt x="758" y="33"/>
                      </a:lnTo>
                      <a:lnTo>
                        <a:pt x="760" y="37"/>
                      </a:lnTo>
                      <a:lnTo>
                        <a:pt x="763" y="42"/>
                      </a:lnTo>
                      <a:lnTo>
                        <a:pt x="765" y="46"/>
                      </a:lnTo>
                      <a:lnTo>
                        <a:pt x="774" y="37"/>
                      </a:lnTo>
                      <a:lnTo>
                        <a:pt x="784" y="33"/>
                      </a:lnTo>
                      <a:lnTo>
                        <a:pt x="800" y="35"/>
                      </a:lnTo>
                      <a:lnTo>
                        <a:pt x="800" y="49"/>
                      </a:lnTo>
                      <a:lnTo>
                        <a:pt x="822" y="51"/>
                      </a:lnTo>
                      <a:lnTo>
                        <a:pt x="842" y="54"/>
                      </a:lnTo>
                      <a:lnTo>
                        <a:pt x="859" y="58"/>
                      </a:lnTo>
                      <a:lnTo>
                        <a:pt x="878" y="60"/>
                      </a:lnTo>
                      <a:lnTo>
                        <a:pt x="899" y="58"/>
                      </a:lnTo>
                      <a:lnTo>
                        <a:pt x="899" y="70"/>
                      </a:lnTo>
                      <a:lnTo>
                        <a:pt x="903" y="70"/>
                      </a:lnTo>
                      <a:lnTo>
                        <a:pt x="906" y="70"/>
                      </a:lnTo>
                      <a:lnTo>
                        <a:pt x="908" y="70"/>
                      </a:lnTo>
                      <a:lnTo>
                        <a:pt x="910" y="72"/>
                      </a:lnTo>
                      <a:lnTo>
                        <a:pt x="912" y="73"/>
                      </a:lnTo>
                      <a:lnTo>
                        <a:pt x="908" y="73"/>
                      </a:lnTo>
                      <a:lnTo>
                        <a:pt x="892" y="84"/>
                      </a:lnTo>
                      <a:lnTo>
                        <a:pt x="873" y="96"/>
                      </a:lnTo>
                      <a:lnTo>
                        <a:pt x="850" y="107"/>
                      </a:lnTo>
                      <a:lnTo>
                        <a:pt x="829" y="119"/>
                      </a:lnTo>
                      <a:lnTo>
                        <a:pt x="814" y="129"/>
                      </a:lnTo>
                      <a:lnTo>
                        <a:pt x="803" y="138"/>
                      </a:lnTo>
                      <a:lnTo>
                        <a:pt x="819" y="138"/>
                      </a:lnTo>
                      <a:lnTo>
                        <a:pt x="824" y="135"/>
                      </a:lnTo>
                      <a:lnTo>
                        <a:pt x="829" y="133"/>
                      </a:lnTo>
                      <a:lnTo>
                        <a:pt x="835" y="131"/>
                      </a:lnTo>
                      <a:lnTo>
                        <a:pt x="842" y="131"/>
                      </a:lnTo>
                      <a:lnTo>
                        <a:pt x="842" y="135"/>
                      </a:lnTo>
                      <a:lnTo>
                        <a:pt x="821" y="150"/>
                      </a:lnTo>
                      <a:lnTo>
                        <a:pt x="803" y="166"/>
                      </a:lnTo>
                      <a:lnTo>
                        <a:pt x="788" y="182"/>
                      </a:lnTo>
                      <a:lnTo>
                        <a:pt x="770" y="196"/>
                      </a:lnTo>
                      <a:lnTo>
                        <a:pt x="751" y="208"/>
                      </a:lnTo>
                      <a:lnTo>
                        <a:pt x="726" y="215"/>
                      </a:lnTo>
                      <a:lnTo>
                        <a:pt x="726" y="227"/>
                      </a:lnTo>
                      <a:lnTo>
                        <a:pt x="714" y="229"/>
                      </a:lnTo>
                      <a:lnTo>
                        <a:pt x="700" y="234"/>
                      </a:lnTo>
                      <a:lnTo>
                        <a:pt x="692" y="241"/>
                      </a:lnTo>
                      <a:lnTo>
                        <a:pt x="697" y="245"/>
                      </a:lnTo>
                      <a:lnTo>
                        <a:pt x="700" y="248"/>
                      </a:lnTo>
                      <a:lnTo>
                        <a:pt x="702" y="250"/>
                      </a:lnTo>
                      <a:lnTo>
                        <a:pt x="702" y="253"/>
                      </a:lnTo>
                      <a:lnTo>
                        <a:pt x="702" y="257"/>
                      </a:lnTo>
                      <a:lnTo>
                        <a:pt x="700" y="262"/>
                      </a:lnTo>
                      <a:lnTo>
                        <a:pt x="700" y="269"/>
                      </a:lnTo>
                      <a:lnTo>
                        <a:pt x="662" y="272"/>
                      </a:lnTo>
                      <a:lnTo>
                        <a:pt x="662" y="276"/>
                      </a:lnTo>
                      <a:lnTo>
                        <a:pt x="667" y="278"/>
                      </a:lnTo>
                      <a:lnTo>
                        <a:pt x="669" y="278"/>
                      </a:lnTo>
                      <a:lnTo>
                        <a:pt x="672" y="278"/>
                      </a:lnTo>
                      <a:lnTo>
                        <a:pt x="672" y="278"/>
                      </a:lnTo>
                      <a:lnTo>
                        <a:pt x="674" y="279"/>
                      </a:lnTo>
                      <a:lnTo>
                        <a:pt x="674" y="281"/>
                      </a:lnTo>
                      <a:lnTo>
                        <a:pt x="678" y="285"/>
                      </a:lnTo>
                      <a:lnTo>
                        <a:pt x="672" y="285"/>
                      </a:lnTo>
                      <a:lnTo>
                        <a:pt x="664" y="288"/>
                      </a:lnTo>
                      <a:lnTo>
                        <a:pt x="653" y="292"/>
                      </a:lnTo>
                      <a:lnTo>
                        <a:pt x="643" y="295"/>
                      </a:lnTo>
                      <a:lnTo>
                        <a:pt x="646" y="297"/>
                      </a:lnTo>
                      <a:lnTo>
                        <a:pt x="648" y="297"/>
                      </a:lnTo>
                      <a:lnTo>
                        <a:pt x="650" y="297"/>
                      </a:lnTo>
                      <a:lnTo>
                        <a:pt x="651" y="299"/>
                      </a:lnTo>
                      <a:lnTo>
                        <a:pt x="653" y="299"/>
                      </a:lnTo>
                      <a:lnTo>
                        <a:pt x="651" y="302"/>
                      </a:lnTo>
                      <a:lnTo>
                        <a:pt x="650" y="306"/>
                      </a:lnTo>
                      <a:lnTo>
                        <a:pt x="648" y="307"/>
                      </a:lnTo>
                      <a:lnTo>
                        <a:pt x="650" y="309"/>
                      </a:lnTo>
                      <a:lnTo>
                        <a:pt x="650" y="311"/>
                      </a:lnTo>
                      <a:lnTo>
                        <a:pt x="651" y="314"/>
                      </a:lnTo>
                      <a:lnTo>
                        <a:pt x="653" y="318"/>
                      </a:lnTo>
                      <a:lnTo>
                        <a:pt x="646" y="320"/>
                      </a:lnTo>
                      <a:lnTo>
                        <a:pt x="641" y="320"/>
                      </a:lnTo>
                      <a:lnTo>
                        <a:pt x="636" y="320"/>
                      </a:lnTo>
                      <a:lnTo>
                        <a:pt x="630" y="323"/>
                      </a:lnTo>
                      <a:lnTo>
                        <a:pt x="648" y="323"/>
                      </a:lnTo>
                      <a:lnTo>
                        <a:pt x="662" y="327"/>
                      </a:lnTo>
                      <a:lnTo>
                        <a:pt x="662" y="334"/>
                      </a:lnTo>
                      <a:lnTo>
                        <a:pt x="639" y="334"/>
                      </a:lnTo>
                      <a:lnTo>
                        <a:pt x="637" y="339"/>
                      </a:lnTo>
                      <a:lnTo>
                        <a:pt x="637" y="341"/>
                      </a:lnTo>
                      <a:lnTo>
                        <a:pt x="637" y="342"/>
                      </a:lnTo>
                      <a:lnTo>
                        <a:pt x="636" y="344"/>
                      </a:lnTo>
                      <a:lnTo>
                        <a:pt x="634" y="346"/>
                      </a:lnTo>
                      <a:lnTo>
                        <a:pt x="625" y="349"/>
                      </a:lnTo>
                      <a:lnTo>
                        <a:pt x="613" y="349"/>
                      </a:lnTo>
                      <a:lnTo>
                        <a:pt x="601" y="349"/>
                      </a:lnTo>
                      <a:lnTo>
                        <a:pt x="589" y="342"/>
                      </a:lnTo>
                      <a:lnTo>
                        <a:pt x="573" y="342"/>
                      </a:lnTo>
                      <a:lnTo>
                        <a:pt x="557" y="344"/>
                      </a:lnTo>
                      <a:lnTo>
                        <a:pt x="540" y="346"/>
                      </a:lnTo>
                      <a:lnTo>
                        <a:pt x="524" y="344"/>
                      </a:lnTo>
                      <a:lnTo>
                        <a:pt x="508" y="339"/>
                      </a:lnTo>
                      <a:lnTo>
                        <a:pt x="507" y="337"/>
                      </a:lnTo>
                      <a:lnTo>
                        <a:pt x="507" y="335"/>
                      </a:lnTo>
                      <a:lnTo>
                        <a:pt x="505" y="335"/>
                      </a:lnTo>
                      <a:lnTo>
                        <a:pt x="505" y="334"/>
                      </a:lnTo>
                      <a:lnTo>
                        <a:pt x="505" y="330"/>
                      </a:lnTo>
                      <a:lnTo>
                        <a:pt x="508" y="330"/>
                      </a:lnTo>
                      <a:lnTo>
                        <a:pt x="510" y="327"/>
                      </a:lnTo>
                      <a:lnTo>
                        <a:pt x="514" y="323"/>
                      </a:lnTo>
                      <a:lnTo>
                        <a:pt x="515" y="321"/>
                      </a:lnTo>
                      <a:lnTo>
                        <a:pt x="519" y="320"/>
                      </a:lnTo>
                      <a:lnTo>
                        <a:pt x="521" y="316"/>
                      </a:lnTo>
                      <a:lnTo>
                        <a:pt x="524" y="311"/>
                      </a:lnTo>
                      <a:lnTo>
                        <a:pt x="517" y="309"/>
                      </a:lnTo>
                      <a:lnTo>
                        <a:pt x="512" y="306"/>
                      </a:lnTo>
                      <a:lnTo>
                        <a:pt x="508" y="300"/>
                      </a:lnTo>
                      <a:lnTo>
                        <a:pt x="507" y="295"/>
                      </a:lnTo>
                      <a:lnTo>
                        <a:pt x="505" y="288"/>
                      </a:lnTo>
                      <a:lnTo>
                        <a:pt x="512" y="288"/>
                      </a:lnTo>
                      <a:lnTo>
                        <a:pt x="524" y="285"/>
                      </a:lnTo>
                      <a:lnTo>
                        <a:pt x="538" y="288"/>
                      </a:lnTo>
                      <a:lnTo>
                        <a:pt x="550" y="293"/>
                      </a:lnTo>
                      <a:lnTo>
                        <a:pt x="562" y="299"/>
                      </a:lnTo>
                      <a:lnTo>
                        <a:pt x="562" y="292"/>
                      </a:lnTo>
                      <a:lnTo>
                        <a:pt x="550" y="286"/>
                      </a:lnTo>
                      <a:lnTo>
                        <a:pt x="540" y="281"/>
                      </a:lnTo>
                      <a:lnTo>
                        <a:pt x="531" y="272"/>
                      </a:lnTo>
                      <a:lnTo>
                        <a:pt x="534" y="272"/>
                      </a:lnTo>
                      <a:lnTo>
                        <a:pt x="543" y="259"/>
                      </a:lnTo>
                      <a:lnTo>
                        <a:pt x="554" y="250"/>
                      </a:lnTo>
                      <a:lnTo>
                        <a:pt x="568" y="243"/>
                      </a:lnTo>
                      <a:lnTo>
                        <a:pt x="585" y="238"/>
                      </a:lnTo>
                      <a:lnTo>
                        <a:pt x="585" y="234"/>
                      </a:lnTo>
                      <a:lnTo>
                        <a:pt x="569" y="229"/>
                      </a:lnTo>
                      <a:lnTo>
                        <a:pt x="557" y="220"/>
                      </a:lnTo>
                      <a:lnTo>
                        <a:pt x="547" y="208"/>
                      </a:lnTo>
                      <a:lnTo>
                        <a:pt x="538" y="196"/>
                      </a:lnTo>
                      <a:lnTo>
                        <a:pt x="543" y="194"/>
                      </a:lnTo>
                      <a:lnTo>
                        <a:pt x="547" y="194"/>
                      </a:lnTo>
                      <a:lnTo>
                        <a:pt x="552" y="192"/>
                      </a:lnTo>
                      <a:lnTo>
                        <a:pt x="557" y="192"/>
                      </a:lnTo>
                      <a:lnTo>
                        <a:pt x="564" y="197"/>
                      </a:lnTo>
                      <a:lnTo>
                        <a:pt x="569" y="203"/>
                      </a:lnTo>
                      <a:lnTo>
                        <a:pt x="576" y="208"/>
                      </a:lnTo>
                      <a:lnTo>
                        <a:pt x="576" y="204"/>
                      </a:lnTo>
                      <a:lnTo>
                        <a:pt x="575" y="201"/>
                      </a:lnTo>
                      <a:lnTo>
                        <a:pt x="573" y="201"/>
                      </a:lnTo>
                      <a:lnTo>
                        <a:pt x="573" y="199"/>
                      </a:lnTo>
                      <a:lnTo>
                        <a:pt x="571" y="197"/>
                      </a:lnTo>
                      <a:lnTo>
                        <a:pt x="571" y="196"/>
                      </a:lnTo>
                      <a:lnTo>
                        <a:pt x="569" y="192"/>
                      </a:lnTo>
                      <a:lnTo>
                        <a:pt x="573" y="192"/>
                      </a:lnTo>
                      <a:lnTo>
                        <a:pt x="573" y="189"/>
                      </a:lnTo>
                      <a:lnTo>
                        <a:pt x="589" y="183"/>
                      </a:lnTo>
                      <a:lnTo>
                        <a:pt x="604" y="180"/>
                      </a:lnTo>
                      <a:lnTo>
                        <a:pt x="620" y="178"/>
                      </a:lnTo>
                      <a:lnTo>
                        <a:pt x="639" y="180"/>
                      </a:lnTo>
                      <a:lnTo>
                        <a:pt x="630" y="169"/>
                      </a:lnTo>
                      <a:lnTo>
                        <a:pt x="641" y="166"/>
                      </a:lnTo>
                      <a:lnTo>
                        <a:pt x="653" y="161"/>
                      </a:lnTo>
                      <a:lnTo>
                        <a:pt x="665" y="156"/>
                      </a:lnTo>
                      <a:lnTo>
                        <a:pt x="672" y="150"/>
                      </a:lnTo>
                      <a:lnTo>
                        <a:pt x="678" y="150"/>
                      </a:lnTo>
                      <a:lnTo>
                        <a:pt x="678" y="147"/>
                      </a:lnTo>
                      <a:lnTo>
                        <a:pt x="669" y="147"/>
                      </a:lnTo>
                      <a:lnTo>
                        <a:pt x="665" y="149"/>
                      </a:lnTo>
                      <a:lnTo>
                        <a:pt x="662" y="150"/>
                      </a:lnTo>
                      <a:lnTo>
                        <a:pt x="660" y="150"/>
                      </a:lnTo>
                      <a:lnTo>
                        <a:pt x="658" y="150"/>
                      </a:lnTo>
                      <a:lnTo>
                        <a:pt x="657" y="150"/>
                      </a:lnTo>
                      <a:lnTo>
                        <a:pt x="655" y="149"/>
                      </a:lnTo>
                      <a:lnTo>
                        <a:pt x="653" y="147"/>
                      </a:lnTo>
                      <a:lnTo>
                        <a:pt x="650" y="147"/>
                      </a:lnTo>
                      <a:lnTo>
                        <a:pt x="646" y="150"/>
                      </a:lnTo>
                      <a:lnTo>
                        <a:pt x="641" y="156"/>
                      </a:lnTo>
                      <a:lnTo>
                        <a:pt x="636" y="161"/>
                      </a:lnTo>
                      <a:lnTo>
                        <a:pt x="632" y="166"/>
                      </a:lnTo>
                      <a:lnTo>
                        <a:pt x="627" y="169"/>
                      </a:lnTo>
                      <a:lnTo>
                        <a:pt x="608" y="175"/>
                      </a:lnTo>
                      <a:lnTo>
                        <a:pt x="590" y="175"/>
                      </a:lnTo>
                      <a:lnTo>
                        <a:pt x="573" y="171"/>
                      </a:lnTo>
                      <a:lnTo>
                        <a:pt x="557" y="164"/>
                      </a:lnTo>
                      <a:lnTo>
                        <a:pt x="555" y="164"/>
                      </a:lnTo>
                      <a:lnTo>
                        <a:pt x="552" y="166"/>
                      </a:lnTo>
                      <a:lnTo>
                        <a:pt x="547" y="168"/>
                      </a:lnTo>
                      <a:lnTo>
                        <a:pt x="543" y="169"/>
                      </a:lnTo>
                      <a:lnTo>
                        <a:pt x="540" y="171"/>
                      </a:lnTo>
                      <a:lnTo>
                        <a:pt x="534" y="173"/>
                      </a:lnTo>
                      <a:lnTo>
                        <a:pt x="531" y="164"/>
                      </a:lnTo>
                      <a:lnTo>
                        <a:pt x="534" y="163"/>
                      </a:lnTo>
                      <a:lnTo>
                        <a:pt x="534" y="163"/>
                      </a:lnTo>
                      <a:lnTo>
                        <a:pt x="536" y="161"/>
                      </a:lnTo>
                      <a:lnTo>
                        <a:pt x="538" y="157"/>
                      </a:lnTo>
                      <a:lnTo>
                        <a:pt x="528" y="157"/>
                      </a:lnTo>
                      <a:lnTo>
                        <a:pt x="524" y="159"/>
                      </a:lnTo>
                      <a:lnTo>
                        <a:pt x="519" y="161"/>
                      </a:lnTo>
                      <a:lnTo>
                        <a:pt x="514" y="161"/>
                      </a:lnTo>
                      <a:lnTo>
                        <a:pt x="508" y="161"/>
                      </a:lnTo>
                      <a:lnTo>
                        <a:pt x="505" y="150"/>
                      </a:lnTo>
                      <a:lnTo>
                        <a:pt x="508" y="149"/>
                      </a:lnTo>
                      <a:lnTo>
                        <a:pt x="510" y="149"/>
                      </a:lnTo>
                      <a:lnTo>
                        <a:pt x="512" y="149"/>
                      </a:lnTo>
                      <a:lnTo>
                        <a:pt x="514" y="147"/>
                      </a:lnTo>
                      <a:lnTo>
                        <a:pt x="515" y="147"/>
                      </a:lnTo>
                      <a:lnTo>
                        <a:pt x="493" y="150"/>
                      </a:lnTo>
                      <a:lnTo>
                        <a:pt x="491" y="145"/>
                      </a:lnTo>
                      <a:lnTo>
                        <a:pt x="487" y="142"/>
                      </a:lnTo>
                      <a:lnTo>
                        <a:pt x="486" y="140"/>
                      </a:lnTo>
                      <a:lnTo>
                        <a:pt x="484" y="136"/>
                      </a:lnTo>
                      <a:lnTo>
                        <a:pt x="480" y="131"/>
                      </a:lnTo>
                      <a:lnTo>
                        <a:pt x="486" y="129"/>
                      </a:lnTo>
                      <a:lnTo>
                        <a:pt x="489" y="129"/>
                      </a:lnTo>
                      <a:lnTo>
                        <a:pt x="491" y="129"/>
                      </a:lnTo>
                      <a:lnTo>
                        <a:pt x="493" y="129"/>
                      </a:lnTo>
                      <a:lnTo>
                        <a:pt x="493" y="128"/>
                      </a:lnTo>
                      <a:lnTo>
                        <a:pt x="494" y="126"/>
                      </a:lnTo>
                      <a:lnTo>
                        <a:pt x="496" y="122"/>
                      </a:lnTo>
                      <a:lnTo>
                        <a:pt x="489" y="121"/>
                      </a:lnTo>
                      <a:lnTo>
                        <a:pt x="482" y="119"/>
                      </a:lnTo>
                      <a:lnTo>
                        <a:pt x="479" y="115"/>
                      </a:lnTo>
                      <a:lnTo>
                        <a:pt x="473" y="112"/>
                      </a:lnTo>
                      <a:lnTo>
                        <a:pt x="477" y="112"/>
                      </a:lnTo>
                      <a:lnTo>
                        <a:pt x="477" y="107"/>
                      </a:lnTo>
                      <a:lnTo>
                        <a:pt x="494" y="110"/>
                      </a:lnTo>
                      <a:lnTo>
                        <a:pt x="503" y="108"/>
                      </a:lnTo>
                      <a:lnTo>
                        <a:pt x="510" y="105"/>
                      </a:lnTo>
                      <a:lnTo>
                        <a:pt x="514" y="100"/>
                      </a:lnTo>
                      <a:lnTo>
                        <a:pt x="519" y="93"/>
                      </a:lnTo>
                      <a:lnTo>
                        <a:pt x="528" y="89"/>
                      </a:lnTo>
                      <a:lnTo>
                        <a:pt x="538" y="86"/>
                      </a:lnTo>
                      <a:lnTo>
                        <a:pt x="545" y="89"/>
                      </a:lnTo>
                      <a:lnTo>
                        <a:pt x="554" y="93"/>
                      </a:lnTo>
                      <a:lnTo>
                        <a:pt x="561" y="94"/>
                      </a:lnTo>
                      <a:lnTo>
                        <a:pt x="569" y="93"/>
                      </a:lnTo>
                      <a:lnTo>
                        <a:pt x="566" y="91"/>
                      </a:lnTo>
                      <a:lnTo>
                        <a:pt x="562" y="89"/>
                      </a:lnTo>
                      <a:lnTo>
                        <a:pt x="561" y="89"/>
                      </a:lnTo>
                      <a:lnTo>
                        <a:pt x="561" y="87"/>
                      </a:lnTo>
                      <a:lnTo>
                        <a:pt x="559" y="86"/>
                      </a:lnTo>
                      <a:lnTo>
                        <a:pt x="559" y="82"/>
                      </a:lnTo>
                      <a:lnTo>
                        <a:pt x="557" y="77"/>
                      </a:lnTo>
                      <a:lnTo>
                        <a:pt x="562" y="75"/>
                      </a:lnTo>
                      <a:lnTo>
                        <a:pt x="566" y="73"/>
                      </a:lnTo>
                      <a:lnTo>
                        <a:pt x="569" y="73"/>
                      </a:lnTo>
                      <a:lnTo>
                        <a:pt x="571" y="72"/>
                      </a:lnTo>
                      <a:lnTo>
                        <a:pt x="575" y="70"/>
                      </a:lnTo>
                      <a:lnTo>
                        <a:pt x="582" y="70"/>
                      </a:lnTo>
                      <a:lnTo>
                        <a:pt x="585" y="72"/>
                      </a:lnTo>
                      <a:lnTo>
                        <a:pt x="589" y="75"/>
                      </a:lnTo>
                      <a:lnTo>
                        <a:pt x="592" y="77"/>
                      </a:lnTo>
                      <a:lnTo>
                        <a:pt x="592" y="73"/>
                      </a:lnTo>
                      <a:lnTo>
                        <a:pt x="590" y="72"/>
                      </a:lnTo>
                      <a:lnTo>
                        <a:pt x="590" y="70"/>
                      </a:lnTo>
                      <a:lnTo>
                        <a:pt x="590" y="70"/>
                      </a:lnTo>
                      <a:lnTo>
                        <a:pt x="590" y="68"/>
                      </a:lnTo>
                      <a:lnTo>
                        <a:pt x="589" y="65"/>
                      </a:lnTo>
                      <a:lnTo>
                        <a:pt x="594" y="63"/>
                      </a:lnTo>
                      <a:lnTo>
                        <a:pt x="597" y="61"/>
                      </a:lnTo>
                      <a:lnTo>
                        <a:pt x="603" y="58"/>
                      </a:lnTo>
                      <a:lnTo>
                        <a:pt x="606" y="54"/>
                      </a:lnTo>
                      <a:lnTo>
                        <a:pt x="608" y="54"/>
                      </a:lnTo>
                      <a:lnTo>
                        <a:pt x="615" y="54"/>
                      </a:lnTo>
                      <a:lnTo>
                        <a:pt x="620" y="56"/>
                      </a:lnTo>
                      <a:lnTo>
                        <a:pt x="624" y="60"/>
                      </a:lnTo>
                      <a:lnTo>
                        <a:pt x="630" y="60"/>
                      </a:lnTo>
                      <a:lnTo>
                        <a:pt x="639" y="58"/>
                      </a:lnTo>
                      <a:lnTo>
                        <a:pt x="643" y="46"/>
                      </a:lnTo>
                      <a:lnTo>
                        <a:pt x="648" y="44"/>
                      </a:lnTo>
                      <a:lnTo>
                        <a:pt x="653" y="44"/>
                      </a:lnTo>
                      <a:lnTo>
                        <a:pt x="658" y="44"/>
                      </a:lnTo>
                      <a:lnTo>
                        <a:pt x="662" y="46"/>
                      </a:lnTo>
                      <a:lnTo>
                        <a:pt x="665" y="46"/>
                      </a:lnTo>
                      <a:lnTo>
                        <a:pt x="672" y="35"/>
                      </a:lnTo>
                      <a:lnTo>
                        <a:pt x="683" y="33"/>
                      </a:lnTo>
                      <a:lnTo>
                        <a:pt x="690" y="37"/>
                      </a:lnTo>
                      <a:lnTo>
                        <a:pt x="697" y="40"/>
                      </a:lnTo>
                      <a:lnTo>
                        <a:pt x="704" y="42"/>
                      </a:lnTo>
                      <a:lnTo>
                        <a:pt x="713" y="39"/>
                      </a:lnTo>
                      <a:lnTo>
                        <a:pt x="725" y="32"/>
                      </a:lnTo>
                      <a:lnTo>
                        <a:pt x="737" y="26"/>
                      </a:lnTo>
                      <a:close/>
                      <a:moveTo>
                        <a:pt x="1259" y="0"/>
                      </a:moveTo>
                      <a:lnTo>
                        <a:pt x="1283" y="0"/>
                      </a:lnTo>
                      <a:lnTo>
                        <a:pt x="1308" y="4"/>
                      </a:lnTo>
                      <a:lnTo>
                        <a:pt x="1330" y="7"/>
                      </a:lnTo>
                      <a:lnTo>
                        <a:pt x="1350" y="12"/>
                      </a:lnTo>
                      <a:lnTo>
                        <a:pt x="1379" y="7"/>
                      </a:lnTo>
                      <a:lnTo>
                        <a:pt x="1383" y="11"/>
                      </a:lnTo>
                      <a:lnTo>
                        <a:pt x="1386" y="12"/>
                      </a:lnTo>
                      <a:lnTo>
                        <a:pt x="1390" y="18"/>
                      </a:lnTo>
                      <a:lnTo>
                        <a:pt x="1392" y="21"/>
                      </a:lnTo>
                      <a:lnTo>
                        <a:pt x="1395" y="23"/>
                      </a:lnTo>
                      <a:lnTo>
                        <a:pt x="1412" y="30"/>
                      </a:lnTo>
                      <a:lnTo>
                        <a:pt x="1432" y="35"/>
                      </a:lnTo>
                      <a:lnTo>
                        <a:pt x="1449" y="39"/>
                      </a:lnTo>
                      <a:lnTo>
                        <a:pt x="1449" y="46"/>
                      </a:lnTo>
                      <a:lnTo>
                        <a:pt x="1421" y="46"/>
                      </a:lnTo>
                      <a:lnTo>
                        <a:pt x="1409" y="40"/>
                      </a:lnTo>
                      <a:lnTo>
                        <a:pt x="1395" y="40"/>
                      </a:lnTo>
                      <a:lnTo>
                        <a:pt x="1379" y="42"/>
                      </a:lnTo>
                      <a:lnTo>
                        <a:pt x="1364" y="46"/>
                      </a:lnTo>
                      <a:lnTo>
                        <a:pt x="1364" y="54"/>
                      </a:lnTo>
                      <a:lnTo>
                        <a:pt x="1383" y="54"/>
                      </a:lnTo>
                      <a:lnTo>
                        <a:pt x="1397" y="51"/>
                      </a:lnTo>
                      <a:lnTo>
                        <a:pt x="1414" y="49"/>
                      </a:lnTo>
                      <a:lnTo>
                        <a:pt x="1435" y="49"/>
                      </a:lnTo>
                      <a:lnTo>
                        <a:pt x="1456" y="49"/>
                      </a:lnTo>
                      <a:lnTo>
                        <a:pt x="1472" y="49"/>
                      </a:lnTo>
                      <a:lnTo>
                        <a:pt x="1486" y="63"/>
                      </a:lnTo>
                      <a:lnTo>
                        <a:pt x="1503" y="73"/>
                      </a:lnTo>
                      <a:lnTo>
                        <a:pt x="1498" y="84"/>
                      </a:lnTo>
                      <a:lnTo>
                        <a:pt x="1488" y="91"/>
                      </a:lnTo>
                      <a:lnTo>
                        <a:pt x="1479" y="96"/>
                      </a:lnTo>
                      <a:lnTo>
                        <a:pt x="1467" y="100"/>
                      </a:lnTo>
                      <a:lnTo>
                        <a:pt x="1449" y="100"/>
                      </a:lnTo>
                      <a:lnTo>
                        <a:pt x="1433" y="105"/>
                      </a:lnTo>
                      <a:lnTo>
                        <a:pt x="1416" y="105"/>
                      </a:lnTo>
                      <a:lnTo>
                        <a:pt x="1397" y="103"/>
                      </a:lnTo>
                      <a:lnTo>
                        <a:pt x="1379" y="101"/>
                      </a:lnTo>
                      <a:lnTo>
                        <a:pt x="1362" y="101"/>
                      </a:lnTo>
                      <a:lnTo>
                        <a:pt x="1348" y="105"/>
                      </a:lnTo>
                      <a:lnTo>
                        <a:pt x="1337" y="115"/>
                      </a:lnTo>
                      <a:lnTo>
                        <a:pt x="1379" y="115"/>
                      </a:lnTo>
                      <a:lnTo>
                        <a:pt x="1392" y="112"/>
                      </a:lnTo>
                      <a:lnTo>
                        <a:pt x="1407" y="110"/>
                      </a:lnTo>
                      <a:lnTo>
                        <a:pt x="1425" y="112"/>
                      </a:lnTo>
                      <a:lnTo>
                        <a:pt x="1437" y="115"/>
                      </a:lnTo>
                      <a:lnTo>
                        <a:pt x="1440" y="128"/>
                      </a:lnTo>
                      <a:lnTo>
                        <a:pt x="1446" y="126"/>
                      </a:lnTo>
                      <a:lnTo>
                        <a:pt x="1454" y="121"/>
                      </a:lnTo>
                      <a:lnTo>
                        <a:pt x="1465" y="117"/>
                      </a:lnTo>
                      <a:lnTo>
                        <a:pt x="1475" y="115"/>
                      </a:lnTo>
                      <a:lnTo>
                        <a:pt x="1477" y="121"/>
                      </a:lnTo>
                      <a:lnTo>
                        <a:pt x="1479" y="124"/>
                      </a:lnTo>
                      <a:lnTo>
                        <a:pt x="1481" y="126"/>
                      </a:lnTo>
                      <a:lnTo>
                        <a:pt x="1484" y="128"/>
                      </a:lnTo>
                      <a:lnTo>
                        <a:pt x="1488" y="131"/>
                      </a:lnTo>
                      <a:lnTo>
                        <a:pt x="1472" y="161"/>
                      </a:lnTo>
                      <a:lnTo>
                        <a:pt x="1479" y="161"/>
                      </a:lnTo>
                      <a:lnTo>
                        <a:pt x="1491" y="154"/>
                      </a:lnTo>
                      <a:lnTo>
                        <a:pt x="1507" y="145"/>
                      </a:lnTo>
                      <a:lnTo>
                        <a:pt x="1526" y="138"/>
                      </a:lnTo>
                      <a:lnTo>
                        <a:pt x="1547" y="131"/>
                      </a:lnTo>
                      <a:lnTo>
                        <a:pt x="1570" y="126"/>
                      </a:lnTo>
                      <a:lnTo>
                        <a:pt x="1590" y="126"/>
                      </a:lnTo>
                      <a:lnTo>
                        <a:pt x="1610" y="128"/>
                      </a:lnTo>
                      <a:lnTo>
                        <a:pt x="1624" y="136"/>
                      </a:lnTo>
                      <a:lnTo>
                        <a:pt x="1632" y="150"/>
                      </a:lnTo>
                      <a:lnTo>
                        <a:pt x="1638" y="150"/>
                      </a:lnTo>
                      <a:lnTo>
                        <a:pt x="1638" y="152"/>
                      </a:lnTo>
                      <a:lnTo>
                        <a:pt x="1638" y="152"/>
                      </a:lnTo>
                      <a:lnTo>
                        <a:pt x="1636" y="154"/>
                      </a:lnTo>
                      <a:lnTo>
                        <a:pt x="1634" y="154"/>
                      </a:lnTo>
                      <a:lnTo>
                        <a:pt x="1634" y="154"/>
                      </a:lnTo>
                      <a:lnTo>
                        <a:pt x="1632" y="154"/>
                      </a:lnTo>
                      <a:lnTo>
                        <a:pt x="1629" y="157"/>
                      </a:lnTo>
                      <a:lnTo>
                        <a:pt x="1624" y="159"/>
                      </a:lnTo>
                      <a:lnTo>
                        <a:pt x="1618" y="161"/>
                      </a:lnTo>
                      <a:lnTo>
                        <a:pt x="1611" y="163"/>
                      </a:lnTo>
                      <a:lnTo>
                        <a:pt x="1606" y="164"/>
                      </a:lnTo>
                      <a:lnTo>
                        <a:pt x="1594" y="183"/>
                      </a:lnTo>
                      <a:lnTo>
                        <a:pt x="1571" y="197"/>
                      </a:lnTo>
                      <a:lnTo>
                        <a:pt x="1545" y="206"/>
                      </a:lnTo>
                      <a:lnTo>
                        <a:pt x="1514" y="211"/>
                      </a:lnTo>
                      <a:lnTo>
                        <a:pt x="1514" y="217"/>
                      </a:lnTo>
                      <a:lnTo>
                        <a:pt x="1514" y="220"/>
                      </a:lnTo>
                      <a:lnTo>
                        <a:pt x="1514" y="222"/>
                      </a:lnTo>
                      <a:lnTo>
                        <a:pt x="1512" y="224"/>
                      </a:lnTo>
                      <a:lnTo>
                        <a:pt x="1514" y="225"/>
                      </a:lnTo>
                      <a:lnTo>
                        <a:pt x="1514" y="227"/>
                      </a:lnTo>
                      <a:lnTo>
                        <a:pt x="1517" y="231"/>
                      </a:lnTo>
                      <a:lnTo>
                        <a:pt x="1522" y="234"/>
                      </a:lnTo>
                      <a:lnTo>
                        <a:pt x="1526" y="236"/>
                      </a:lnTo>
                      <a:lnTo>
                        <a:pt x="1529" y="239"/>
                      </a:lnTo>
                      <a:lnTo>
                        <a:pt x="1533" y="241"/>
                      </a:lnTo>
                      <a:lnTo>
                        <a:pt x="1536" y="246"/>
                      </a:lnTo>
                      <a:lnTo>
                        <a:pt x="1533" y="253"/>
                      </a:lnTo>
                      <a:lnTo>
                        <a:pt x="1529" y="269"/>
                      </a:lnTo>
                      <a:lnTo>
                        <a:pt x="1526" y="288"/>
                      </a:lnTo>
                      <a:lnTo>
                        <a:pt x="1522" y="307"/>
                      </a:lnTo>
                      <a:lnTo>
                        <a:pt x="1522" y="323"/>
                      </a:lnTo>
                      <a:lnTo>
                        <a:pt x="1526" y="321"/>
                      </a:lnTo>
                      <a:lnTo>
                        <a:pt x="1529" y="321"/>
                      </a:lnTo>
                      <a:lnTo>
                        <a:pt x="1531" y="321"/>
                      </a:lnTo>
                      <a:lnTo>
                        <a:pt x="1535" y="321"/>
                      </a:lnTo>
                      <a:lnTo>
                        <a:pt x="1536" y="321"/>
                      </a:lnTo>
                      <a:lnTo>
                        <a:pt x="1542" y="323"/>
                      </a:lnTo>
                      <a:lnTo>
                        <a:pt x="1540" y="328"/>
                      </a:lnTo>
                      <a:lnTo>
                        <a:pt x="1540" y="330"/>
                      </a:lnTo>
                      <a:lnTo>
                        <a:pt x="1540" y="334"/>
                      </a:lnTo>
                      <a:lnTo>
                        <a:pt x="1540" y="335"/>
                      </a:lnTo>
                      <a:lnTo>
                        <a:pt x="1540" y="339"/>
                      </a:lnTo>
                      <a:lnTo>
                        <a:pt x="1542" y="346"/>
                      </a:lnTo>
                      <a:lnTo>
                        <a:pt x="1536" y="346"/>
                      </a:lnTo>
                      <a:lnTo>
                        <a:pt x="1536" y="349"/>
                      </a:lnTo>
                      <a:lnTo>
                        <a:pt x="1533" y="348"/>
                      </a:lnTo>
                      <a:lnTo>
                        <a:pt x="1529" y="344"/>
                      </a:lnTo>
                      <a:lnTo>
                        <a:pt x="1528" y="342"/>
                      </a:lnTo>
                      <a:lnTo>
                        <a:pt x="1524" y="341"/>
                      </a:lnTo>
                      <a:lnTo>
                        <a:pt x="1521" y="339"/>
                      </a:lnTo>
                      <a:lnTo>
                        <a:pt x="1514" y="339"/>
                      </a:lnTo>
                      <a:lnTo>
                        <a:pt x="1510" y="341"/>
                      </a:lnTo>
                      <a:lnTo>
                        <a:pt x="1507" y="342"/>
                      </a:lnTo>
                      <a:lnTo>
                        <a:pt x="1503" y="344"/>
                      </a:lnTo>
                      <a:lnTo>
                        <a:pt x="1501" y="346"/>
                      </a:lnTo>
                      <a:lnTo>
                        <a:pt x="1498" y="348"/>
                      </a:lnTo>
                      <a:lnTo>
                        <a:pt x="1496" y="351"/>
                      </a:lnTo>
                      <a:lnTo>
                        <a:pt x="1494" y="358"/>
                      </a:lnTo>
                      <a:lnTo>
                        <a:pt x="1517" y="365"/>
                      </a:lnTo>
                      <a:lnTo>
                        <a:pt x="1522" y="396"/>
                      </a:lnTo>
                      <a:lnTo>
                        <a:pt x="1517" y="396"/>
                      </a:lnTo>
                      <a:lnTo>
                        <a:pt x="1514" y="396"/>
                      </a:lnTo>
                      <a:lnTo>
                        <a:pt x="1510" y="398"/>
                      </a:lnTo>
                      <a:lnTo>
                        <a:pt x="1507" y="400"/>
                      </a:lnTo>
                      <a:lnTo>
                        <a:pt x="1507" y="407"/>
                      </a:lnTo>
                      <a:lnTo>
                        <a:pt x="1515" y="412"/>
                      </a:lnTo>
                      <a:lnTo>
                        <a:pt x="1521" y="419"/>
                      </a:lnTo>
                      <a:lnTo>
                        <a:pt x="1524" y="428"/>
                      </a:lnTo>
                      <a:lnTo>
                        <a:pt x="1526" y="442"/>
                      </a:lnTo>
                      <a:lnTo>
                        <a:pt x="1517" y="442"/>
                      </a:lnTo>
                      <a:lnTo>
                        <a:pt x="1515" y="442"/>
                      </a:lnTo>
                      <a:lnTo>
                        <a:pt x="1510" y="440"/>
                      </a:lnTo>
                      <a:lnTo>
                        <a:pt x="1507" y="442"/>
                      </a:lnTo>
                      <a:lnTo>
                        <a:pt x="1501" y="442"/>
                      </a:lnTo>
                      <a:lnTo>
                        <a:pt x="1498" y="445"/>
                      </a:lnTo>
                      <a:lnTo>
                        <a:pt x="1494" y="449"/>
                      </a:lnTo>
                      <a:lnTo>
                        <a:pt x="1500" y="452"/>
                      </a:lnTo>
                      <a:lnTo>
                        <a:pt x="1503" y="454"/>
                      </a:lnTo>
                      <a:lnTo>
                        <a:pt x="1505" y="456"/>
                      </a:lnTo>
                      <a:lnTo>
                        <a:pt x="1507" y="457"/>
                      </a:lnTo>
                      <a:lnTo>
                        <a:pt x="1508" y="463"/>
                      </a:lnTo>
                      <a:lnTo>
                        <a:pt x="1510" y="468"/>
                      </a:lnTo>
                      <a:lnTo>
                        <a:pt x="1508" y="470"/>
                      </a:lnTo>
                      <a:lnTo>
                        <a:pt x="1508" y="471"/>
                      </a:lnTo>
                      <a:lnTo>
                        <a:pt x="1508" y="471"/>
                      </a:lnTo>
                      <a:lnTo>
                        <a:pt x="1507" y="473"/>
                      </a:lnTo>
                      <a:lnTo>
                        <a:pt x="1507" y="477"/>
                      </a:lnTo>
                      <a:lnTo>
                        <a:pt x="1493" y="477"/>
                      </a:lnTo>
                      <a:lnTo>
                        <a:pt x="1479" y="480"/>
                      </a:lnTo>
                      <a:lnTo>
                        <a:pt x="1468" y="484"/>
                      </a:lnTo>
                      <a:lnTo>
                        <a:pt x="1472" y="484"/>
                      </a:lnTo>
                      <a:lnTo>
                        <a:pt x="1477" y="487"/>
                      </a:lnTo>
                      <a:lnTo>
                        <a:pt x="1481" y="489"/>
                      </a:lnTo>
                      <a:lnTo>
                        <a:pt x="1484" y="489"/>
                      </a:lnTo>
                      <a:lnTo>
                        <a:pt x="1488" y="491"/>
                      </a:lnTo>
                      <a:lnTo>
                        <a:pt x="1491" y="494"/>
                      </a:lnTo>
                      <a:lnTo>
                        <a:pt x="1494" y="499"/>
                      </a:lnTo>
                      <a:lnTo>
                        <a:pt x="1488" y="508"/>
                      </a:lnTo>
                      <a:lnTo>
                        <a:pt x="1484" y="519"/>
                      </a:lnTo>
                      <a:lnTo>
                        <a:pt x="1479" y="531"/>
                      </a:lnTo>
                      <a:lnTo>
                        <a:pt x="1477" y="526"/>
                      </a:lnTo>
                      <a:lnTo>
                        <a:pt x="1474" y="522"/>
                      </a:lnTo>
                      <a:lnTo>
                        <a:pt x="1472" y="520"/>
                      </a:lnTo>
                      <a:lnTo>
                        <a:pt x="1468" y="520"/>
                      </a:lnTo>
                      <a:lnTo>
                        <a:pt x="1463" y="519"/>
                      </a:lnTo>
                      <a:lnTo>
                        <a:pt x="1456" y="519"/>
                      </a:lnTo>
                      <a:lnTo>
                        <a:pt x="1456" y="522"/>
                      </a:lnTo>
                      <a:lnTo>
                        <a:pt x="1460" y="522"/>
                      </a:lnTo>
                      <a:lnTo>
                        <a:pt x="1472" y="534"/>
                      </a:lnTo>
                      <a:lnTo>
                        <a:pt x="1482" y="548"/>
                      </a:lnTo>
                      <a:lnTo>
                        <a:pt x="1488" y="566"/>
                      </a:lnTo>
                      <a:lnTo>
                        <a:pt x="1491" y="587"/>
                      </a:lnTo>
                      <a:lnTo>
                        <a:pt x="1488" y="587"/>
                      </a:lnTo>
                      <a:lnTo>
                        <a:pt x="1488" y="592"/>
                      </a:lnTo>
                      <a:lnTo>
                        <a:pt x="1460" y="595"/>
                      </a:lnTo>
                      <a:lnTo>
                        <a:pt x="1460" y="576"/>
                      </a:lnTo>
                      <a:lnTo>
                        <a:pt x="1456" y="573"/>
                      </a:lnTo>
                      <a:lnTo>
                        <a:pt x="1453" y="571"/>
                      </a:lnTo>
                      <a:lnTo>
                        <a:pt x="1451" y="569"/>
                      </a:lnTo>
                      <a:lnTo>
                        <a:pt x="1446" y="566"/>
                      </a:lnTo>
                      <a:lnTo>
                        <a:pt x="1440" y="564"/>
                      </a:lnTo>
                      <a:lnTo>
                        <a:pt x="1432" y="569"/>
                      </a:lnTo>
                      <a:lnTo>
                        <a:pt x="1421" y="573"/>
                      </a:lnTo>
                      <a:lnTo>
                        <a:pt x="1409" y="574"/>
                      </a:lnTo>
                      <a:lnTo>
                        <a:pt x="1398" y="578"/>
                      </a:lnTo>
                      <a:lnTo>
                        <a:pt x="1392" y="583"/>
                      </a:lnTo>
                      <a:lnTo>
                        <a:pt x="1398" y="583"/>
                      </a:lnTo>
                      <a:lnTo>
                        <a:pt x="1407" y="583"/>
                      </a:lnTo>
                      <a:lnTo>
                        <a:pt x="1421" y="581"/>
                      </a:lnTo>
                      <a:lnTo>
                        <a:pt x="1437" y="580"/>
                      </a:lnTo>
                      <a:lnTo>
                        <a:pt x="1437" y="587"/>
                      </a:lnTo>
                      <a:lnTo>
                        <a:pt x="1402" y="599"/>
                      </a:lnTo>
                      <a:lnTo>
                        <a:pt x="1402" y="602"/>
                      </a:lnTo>
                      <a:lnTo>
                        <a:pt x="1411" y="602"/>
                      </a:lnTo>
                      <a:lnTo>
                        <a:pt x="1416" y="601"/>
                      </a:lnTo>
                      <a:lnTo>
                        <a:pt x="1423" y="599"/>
                      </a:lnTo>
                      <a:lnTo>
                        <a:pt x="1430" y="597"/>
                      </a:lnTo>
                      <a:lnTo>
                        <a:pt x="1437" y="595"/>
                      </a:lnTo>
                      <a:lnTo>
                        <a:pt x="1439" y="604"/>
                      </a:lnTo>
                      <a:lnTo>
                        <a:pt x="1446" y="608"/>
                      </a:lnTo>
                      <a:lnTo>
                        <a:pt x="1453" y="609"/>
                      </a:lnTo>
                      <a:lnTo>
                        <a:pt x="1465" y="608"/>
                      </a:lnTo>
                      <a:lnTo>
                        <a:pt x="1479" y="608"/>
                      </a:lnTo>
                      <a:lnTo>
                        <a:pt x="1479" y="611"/>
                      </a:lnTo>
                      <a:lnTo>
                        <a:pt x="1475" y="611"/>
                      </a:lnTo>
                      <a:lnTo>
                        <a:pt x="1456" y="629"/>
                      </a:lnTo>
                      <a:lnTo>
                        <a:pt x="1435" y="646"/>
                      </a:lnTo>
                      <a:lnTo>
                        <a:pt x="1414" y="660"/>
                      </a:lnTo>
                      <a:lnTo>
                        <a:pt x="1390" y="672"/>
                      </a:lnTo>
                      <a:lnTo>
                        <a:pt x="1364" y="677"/>
                      </a:lnTo>
                      <a:lnTo>
                        <a:pt x="1334" y="676"/>
                      </a:lnTo>
                      <a:lnTo>
                        <a:pt x="1334" y="681"/>
                      </a:lnTo>
                      <a:lnTo>
                        <a:pt x="1334" y="686"/>
                      </a:lnTo>
                      <a:lnTo>
                        <a:pt x="1332" y="690"/>
                      </a:lnTo>
                      <a:lnTo>
                        <a:pt x="1330" y="691"/>
                      </a:lnTo>
                      <a:lnTo>
                        <a:pt x="1329" y="691"/>
                      </a:lnTo>
                      <a:lnTo>
                        <a:pt x="1327" y="693"/>
                      </a:lnTo>
                      <a:lnTo>
                        <a:pt x="1323" y="695"/>
                      </a:lnTo>
                      <a:lnTo>
                        <a:pt x="1320" y="697"/>
                      </a:lnTo>
                      <a:lnTo>
                        <a:pt x="1318" y="698"/>
                      </a:lnTo>
                      <a:lnTo>
                        <a:pt x="1315" y="702"/>
                      </a:lnTo>
                      <a:lnTo>
                        <a:pt x="1311" y="712"/>
                      </a:lnTo>
                      <a:lnTo>
                        <a:pt x="1309" y="725"/>
                      </a:lnTo>
                      <a:lnTo>
                        <a:pt x="1306" y="733"/>
                      </a:lnTo>
                      <a:lnTo>
                        <a:pt x="1297" y="742"/>
                      </a:lnTo>
                      <a:lnTo>
                        <a:pt x="1282" y="752"/>
                      </a:lnTo>
                      <a:lnTo>
                        <a:pt x="1262" y="761"/>
                      </a:lnTo>
                      <a:lnTo>
                        <a:pt x="1245" y="768"/>
                      </a:lnTo>
                      <a:lnTo>
                        <a:pt x="1229" y="772"/>
                      </a:lnTo>
                      <a:lnTo>
                        <a:pt x="1229" y="768"/>
                      </a:lnTo>
                      <a:lnTo>
                        <a:pt x="1229" y="765"/>
                      </a:lnTo>
                      <a:lnTo>
                        <a:pt x="1227" y="765"/>
                      </a:lnTo>
                      <a:lnTo>
                        <a:pt x="1227" y="763"/>
                      </a:lnTo>
                      <a:lnTo>
                        <a:pt x="1226" y="761"/>
                      </a:lnTo>
                      <a:lnTo>
                        <a:pt x="1224" y="775"/>
                      </a:lnTo>
                      <a:lnTo>
                        <a:pt x="1219" y="787"/>
                      </a:lnTo>
                      <a:lnTo>
                        <a:pt x="1215" y="798"/>
                      </a:lnTo>
                      <a:lnTo>
                        <a:pt x="1210" y="808"/>
                      </a:lnTo>
                      <a:lnTo>
                        <a:pt x="1206" y="822"/>
                      </a:lnTo>
                      <a:lnTo>
                        <a:pt x="1210" y="824"/>
                      </a:lnTo>
                      <a:lnTo>
                        <a:pt x="1210" y="826"/>
                      </a:lnTo>
                      <a:lnTo>
                        <a:pt x="1212" y="826"/>
                      </a:lnTo>
                      <a:lnTo>
                        <a:pt x="1212" y="826"/>
                      </a:lnTo>
                      <a:lnTo>
                        <a:pt x="1212" y="828"/>
                      </a:lnTo>
                      <a:lnTo>
                        <a:pt x="1210" y="829"/>
                      </a:lnTo>
                      <a:lnTo>
                        <a:pt x="1206" y="833"/>
                      </a:lnTo>
                      <a:lnTo>
                        <a:pt x="1203" y="835"/>
                      </a:lnTo>
                      <a:lnTo>
                        <a:pt x="1200" y="838"/>
                      </a:lnTo>
                      <a:lnTo>
                        <a:pt x="1196" y="840"/>
                      </a:lnTo>
                      <a:lnTo>
                        <a:pt x="1194" y="843"/>
                      </a:lnTo>
                      <a:lnTo>
                        <a:pt x="1191" y="848"/>
                      </a:lnTo>
                      <a:lnTo>
                        <a:pt x="1184" y="868"/>
                      </a:lnTo>
                      <a:lnTo>
                        <a:pt x="1179" y="889"/>
                      </a:lnTo>
                      <a:lnTo>
                        <a:pt x="1177" y="913"/>
                      </a:lnTo>
                      <a:lnTo>
                        <a:pt x="1173" y="936"/>
                      </a:lnTo>
                      <a:lnTo>
                        <a:pt x="1168" y="957"/>
                      </a:lnTo>
                      <a:lnTo>
                        <a:pt x="1165" y="955"/>
                      </a:lnTo>
                      <a:lnTo>
                        <a:pt x="1165" y="955"/>
                      </a:lnTo>
                      <a:lnTo>
                        <a:pt x="1163" y="955"/>
                      </a:lnTo>
                      <a:lnTo>
                        <a:pt x="1163" y="953"/>
                      </a:lnTo>
                      <a:lnTo>
                        <a:pt x="1161" y="953"/>
                      </a:lnTo>
                      <a:lnTo>
                        <a:pt x="1156" y="950"/>
                      </a:lnTo>
                      <a:lnTo>
                        <a:pt x="1147" y="943"/>
                      </a:lnTo>
                      <a:lnTo>
                        <a:pt x="1133" y="934"/>
                      </a:lnTo>
                      <a:lnTo>
                        <a:pt x="1117" y="925"/>
                      </a:lnTo>
                      <a:lnTo>
                        <a:pt x="1102" y="915"/>
                      </a:lnTo>
                      <a:lnTo>
                        <a:pt x="1090" y="906"/>
                      </a:lnTo>
                      <a:lnTo>
                        <a:pt x="1079" y="901"/>
                      </a:lnTo>
                      <a:lnTo>
                        <a:pt x="1076" y="899"/>
                      </a:lnTo>
                      <a:lnTo>
                        <a:pt x="1072" y="861"/>
                      </a:lnTo>
                      <a:lnTo>
                        <a:pt x="1070" y="857"/>
                      </a:lnTo>
                      <a:lnTo>
                        <a:pt x="1065" y="854"/>
                      </a:lnTo>
                      <a:lnTo>
                        <a:pt x="1062" y="852"/>
                      </a:lnTo>
                      <a:lnTo>
                        <a:pt x="1056" y="848"/>
                      </a:lnTo>
                      <a:lnTo>
                        <a:pt x="1053" y="845"/>
                      </a:lnTo>
                      <a:lnTo>
                        <a:pt x="1056" y="843"/>
                      </a:lnTo>
                      <a:lnTo>
                        <a:pt x="1056" y="841"/>
                      </a:lnTo>
                      <a:lnTo>
                        <a:pt x="1058" y="840"/>
                      </a:lnTo>
                      <a:lnTo>
                        <a:pt x="1058" y="840"/>
                      </a:lnTo>
                      <a:lnTo>
                        <a:pt x="1060" y="836"/>
                      </a:lnTo>
                      <a:lnTo>
                        <a:pt x="1062" y="833"/>
                      </a:lnTo>
                      <a:lnTo>
                        <a:pt x="1053" y="833"/>
                      </a:lnTo>
                      <a:lnTo>
                        <a:pt x="1048" y="833"/>
                      </a:lnTo>
                      <a:lnTo>
                        <a:pt x="1044" y="833"/>
                      </a:lnTo>
                      <a:lnTo>
                        <a:pt x="1042" y="831"/>
                      </a:lnTo>
                      <a:lnTo>
                        <a:pt x="1041" y="828"/>
                      </a:lnTo>
                      <a:lnTo>
                        <a:pt x="1037" y="822"/>
                      </a:lnTo>
                      <a:lnTo>
                        <a:pt x="1035" y="819"/>
                      </a:lnTo>
                      <a:lnTo>
                        <a:pt x="1035" y="815"/>
                      </a:lnTo>
                      <a:lnTo>
                        <a:pt x="1035" y="814"/>
                      </a:lnTo>
                      <a:lnTo>
                        <a:pt x="1035" y="810"/>
                      </a:lnTo>
                      <a:lnTo>
                        <a:pt x="1037" y="807"/>
                      </a:lnTo>
                      <a:lnTo>
                        <a:pt x="1037" y="803"/>
                      </a:lnTo>
                      <a:lnTo>
                        <a:pt x="1027" y="803"/>
                      </a:lnTo>
                      <a:lnTo>
                        <a:pt x="1027" y="798"/>
                      </a:lnTo>
                      <a:lnTo>
                        <a:pt x="1028" y="793"/>
                      </a:lnTo>
                      <a:lnTo>
                        <a:pt x="1030" y="791"/>
                      </a:lnTo>
                      <a:lnTo>
                        <a:pt x="1030" y="787"/>
                      </a:lnTo>
                      <a:lnTo>
                        <a:pt x="1032" y="784"/>
                      </a:lnTo>
                      <a:lnTo>
                        <a:pt x="1034" y="779"/>
                      </a:lnTo>
                      <a:lnTo>
                        <a:pt x="1028" y="779"/>
                      </a:lnTo>
                      <a:lnTo>
                        <a:pt x="1023" y="779"/>
                      </a:lnTo>
                      <a:lnTo>
                        <a:pt x="1020" y="777"/>
                      </a:lnTo>
                      <a:lnTo>
                        <a:pt x="1014" y="775"/>
                      </a:lnTo>
                      <a:lnTo>
                        <a:pt x="1013" y="749"/>
                      </a:lnTo>
                      <a:lnTo>
                        <a:pt x="1011" y="725"/>
                      </a:lnTo>
                      <a:lnTo>
                        <a:pt x="1011" y="702"/>
                      </a:lnTo>
                      <a:lnTo>
                        <a:pt x="1018" y="679"/>
                      </a:lnTo>
                      <a:lnTo>
                        <a:pt x="1025" y="669"/>
                      </a:lnTo>
                      <a:lnTo>
                        <a:pt x="1034" y="662"/>
                      </a:lnTo>
                      <a:lnTo>
                        <a:pt x="1041" y="656"/>
                      </a:lnTo>
                      <a:lnTo>
                        <a:pt x="1046" y="648"/>
                      </a:lnTo>
                      <a:lnTo>
                        <a:pt x="1051" y="637"/>
                      </a:lnTo>
                      <a:lnTo>
                        <a:pt x="1053" y="618"/>
                      </a:lnTo>
                      <a:lnTo>
                        <a:pt x="1049" y="618"/>
                      </a:lnTo>
                      <a:lnTo>
                        <a:pt x="1046" y="622"/>
                      </a:lnTo>
                      <a:lnTo>
                        <a:pt x="1042" y="623"/>
                      </a:lnTo>
                      <a:lnTo>
                        <a:pt x="1041" y="623"/>
                      </a:lnTo>
                      <a:lnTo>
                        <a:pt x="1037" y="623"/>
                      </a:lnTo>
                      <a:lnTo>
                        <a:pt x="1034" y="622"/>
                      </a:lnTo>
                      <a:lnTo>
                        <a:pt x="1020" y="618"/>
                      </a:lnTo>
                      <a:lnTo>
                        <a:pt x="1009" y="611"/>
                      </a:lnTo>
                      <a:lnTo>
                        <a:pt x="1002" y="601"/>
                      </a:lnTo>
                      <a:lnTo>
                        <a:pt x="999" y="583"/>
                      </a:lnTo>
                      <a:lnTo>
                        <a:pt x="1004" y="583"/>
                      </a:lnTo>
                      <a:lnTo>
                        <a:pt x="1004" y="580"/>
                      </a:lnTo>
                      <a:lnTo>
                        <a:pt x="1013" y="585"/>
                      </a:lnTo>
                      <a:lnTo>
                        <a:pt x="1023" y="592"/>
                      </a:lnTo>
                      <a:lnTo>
                        <a:pt x="1032" y="595"/>
                      </a:lnTo>
                      <a:lnTo>
                        <a:pt x="1042" y="595"/>
                      </a:lnTo>
                      <a:lnTo>
                        <a:pt x="1042" y="594"/>
                      </a:lnTo>
                      <a:lnTo>
                        <a:pt x="1044" y="592"/>
                      </a:lnTo>
                      <a:lnTo>
                        <a:pt x="1044" y="592"/>
                      </a:lnTo>
                      <a:lnTo>
                        <a:pt x="1044" y="590"/>
                      </a:lnTo>
                      <a:lnTo>
                        <a:pt x="1046" y="587"/>
                      </a:lnTo>
                      <a:lnTo>
                        <a:pt x="1027" y="573"/>
                      </a:lnTo>
                      <a:lnTo>
                        <a:pt x="1011" y="553"/>
                      </a:lnTo>
                      <a:lnTo>
                        <a:pt x="1006" y="555"/>
                      </a:lnTo>
                      <a:lnTo>
                        <a:pt x="1002" y="557"/>
                      </a:lnTo>
                      <a:lnTo>
                        <a:pt x="997" y="559"/>
                      </a:lnTo>
                      <a:lnTo>
                        <a:pt x="992" y="560"/>
                      </a:lnTo>
                      <a:lnTo>
                        <a:pt x="988" y="557"/>
                      </a:lnTo>
                      <a:lnTo>
                        <a:pt x="987" y="555"/>
                      </a:lnTo>
                      <a:lnTo>
                        <a:pt x="985" y="552"/>
                      </a:lnTo>
                      <a:lnTo>
                        <a:pt x="983" y="550"/>
                      </a:lnTo>
                      <a:lnTo>
                        <a:pt x="980" y="545"/>
                      </a:lnTo>
                      <a:lnTo>
                        <a:pt x="990" y="534"/>
                      </a:lnTo>
                      <a:lnTo>
                        <a:pt x="992" y="519"/>
                      </a:lnTo>
                      <a:lnTo>
                        <a:pt x="990" y="499"/>
                      </a:lnTo>
                      <a:lnTo>
                        <a:pt x="985" y="478"/>
                      </a:lnTo>
                      <a:lnTo>
                        <a:pt x="976" y="456"/>
                      </a:lnTo>
                      <a:lnTo>
                        <a:pt x="966" y="435"/>
                      </a:lnTo>
                      <a:lnTo>
                        <a:pt x="953" y="416"/>
                      </a:lnTo>
                      <a:lnTo>
                        <a:pt x="943" y="398"/>
                      </a:lnTo>
                      <a:lnTo>
                        <a:pt x="934" y="384"/>
                      </a:lnTo>
                      <a:lnTo>
                        <a:pt x="913" y="370"/>
                      </a:lnTo>
                      <a:lnTo>
                        <a:pt x="889" y="365"/>
                      </a:lnTo>
                      <a:lnTo>
                        <a:pt x="864" y="365"/>
                      </a:lnTo>
                      <a:lnTo>
                        <a:pt x="836" y="365"/>
                      </a:lnTo>
                      <a:lnTo>
                        <a:pt x="809" y="367"/>
                      </a:lnTo>
                      <a:lnTo>
                        <a:pt x="781" y="365"/>
                      </a:lnTo>
                      <a:lnTo>
                        <a:pt x="781" y="360"/>
                      </a:lnTo>
                      <a:lnTo>
                        <a:pt x="781" y="356"/>
                      </a:lnTo>
                      <a:lnTo>
                        <a:pt x="782" y="355"/>
                      </a:lnTo>
                      <a:lnTo>
                        <a:pt x="782" y="353"/>
                      </a:lnTo>
                      <a:lnTo>
                        <a:pt x="782" y="351"/>
                      </a:lnTo>
                      <a:lnTo>
                        <a:pt x="781" y="349"/>
                      </a:lnTo>
                      <a:lnTo>
                        <a:pt x="770" y="344"/>
                      </a:lnTo>
                      <a:lnTo>
                        <a:pt x="760" y="341"/>
                      </a:lnTo>
                      <a:lnTo>
                        <a:pt x="749" y="334"/>
                      </a:lnTo>
                      <a:lnTo>
                        <a:pt x="758" y="334"/>
                      </a:lnTo>
                      <a:lnTo>
                        <a:pt x="768" y="330"/>
                      </a:lnTo>
                      <a:lnTo>
                        <a:pt x="782" y="327"/>
                      </a:lnTo>
                      <a:lnTo>
                        <a:pt x="798" y="325"/>
                      </a:lnTo>
                      <a:lnTo>
                        <a:pt x="810" y="321"/>
                      </a:lnTo>
                      <a:lnTo>
                        <a:pt x="819" y="314"/>
                      </a:lnTo>
                      <a:lnTo>
                        <a:pt x="777" y="314"/>
                      </a:lnTo>
                      <a:lnTo>
                        <a:pt x="767" y="311"/>
                      </a:lnTo>
                      <a:lnTo>
                        <a:pt x="758" y="311"/>
                      </a:lnTo>
                      <a:lnTo>
                        <a:pt x="747" y="309"/>
                      </a:lnTo>
                      <a:lnTo>
                        <a:pt x="739" y="307"/>
                      </a:lnTo>
                      <a:lnTo>
                        <a:pt x="730" y="304"/>
                      </a:lnTo>
                      <a:lnTo>
                        <a:pt x="725" y="295"/>
                      </a:lnTo>
                      <a:lnTo>
                        <a:pt x="723" y="281"/>
                      </a:lnTo>
                      <a:lnTo>
                        <a:pt x="744" y="278"/>
                      </a:lnTo>
                      <a:lnTo>
                        <a:pt x="763" y="271"/>
                      </a:lnTo>
                      <a:lnTo>
                        <a:pt x="779" y="264"/>
                      </a:lnTo>
                      <a:lnTo>
                        <a:pt x="796" y="257"/>
                      </a:lnTo>
                      <a:lnTo>
                        <a:pt x="831" y="257"/>
                      </a:lnTo>
                      <a:lnTo>
                        <a:pt x="845" y="211"/>
                      </a:lnTo>
                      <a:lnTo>
                        <a:pt x="812" y="211"/>
                      </a:lnTo>
                      <a:lnTo>
                        <a:pt x="803" y="199"/>
                      </a:lnTo>
                      <a:lnTo>
                        <a:pt x="814" y="192"/>
                      </a:lnTo>
                      <a:lnTo>
                        <a:pt x="822" y="185"/>
                      </a:lnTo>
                      <a:lnTo>
                        <a:pt x="833" y="180"/>
                      </a:lnTo>
                      <a:lnTo>
                        <a:pt x="845" y="176"/>
                      </a:lnTo>
                      <a:lnTo>
                        <a:pt x="845" y="164"/>
                      </a:lnTo>
                      <a:lnTo>
                        <a:pt x="859" y="157"/>
                      </a:lnTo>
                      <a:lnTo>
                        <a:pt x="866" y="149"/>
                      </a:lnTo>
                      <a:lnTo>
                        <a:pt x="873" y="138"/>
                      </a:lnTo>
                      <a:lnTo>
                        <a:pt x="884" y="131"/>
                      </a:lnTo>
                      <a:lnTo>
                        <a:pt x="896" y="126"/>
                      </a:lnTo>
                      <a:lnTo>
                        <a:pt x="906" y="126"/>
                      </a:lnTo>
                      <a:lnTo>
                        <a:pt x="915" y="129"/>
                      </a:lnTo>
                      <a:lnTo>
                        <a:pt x="927" y="128"/>
                      </a:lnTo>
                      <a:lnTo>
                        <a:pt x="918" y="124"/>
                      </a:lnTo>
                      <a:lnTo>
                        <a:pt x="913" y="122"/>
                      </a:lnTo>
                      <a:lnTo>
                        <a:pt x="908" y="121"/>
                      </a:lnTo>
                      <a:lnTo>
                        <a:pt x="903" y="115"/>
                      </a:lnTo>
                      <a:lnTo>
                        <a:pt x="920" y="112"/>
                      </a:lnTo>
                      <a:lnTo>
                        <a:pt x="936" y="107"/>
                      </a:lnTo>
                      <a:lnTo>
                        <a:pt x="950" y="103"/>
                      </a:lnTo>
                      <a:lnTo>
                        <a:pt x="966" y="100"/>
                      </a:lnTo>
                      <a:lnTo>
                        <a:pt x="967" y="107"/>
                      </a:lnTo>
                      <a:lnTo>
                        <a:pt x="969" y="110"/>
                      </a:lnTo>
                      <a:lnTo>
                        <a:pt x="971" y="115"/>
                      </a:lnTo>
                      <a:lnTo>
                        <a:pt x="973" y="119"/>
                      </a:lnTo>
                      <a:lnTo>
                        <a:pt x="978" y="121"/>
                      </a:lnTo>
                      <a:lnTo>
                        <a:pt x="985" y="122"/>
                      </a:lnTo>
                      <a:lnTo>
                        <a:pt x="985" y="117"/>
                      </a:lnTo>
                      <a:lnTo>
                        <a:pt x="988" y="112"/>
                      </a:lnTo>
                      <a:lnTo>
                        <a:pt x="990" y="105"/>
                      </a:lnTo>
                      <a:lnTo>
                        <a:pt x="992" y="100"/>
                      </a:lnTo>
                      <a:lnTo>
                        <a:pt x="995" y="105"/>
                      </a:lnTo>
                      <a:lnTo>
                        <a:pt x="1001" y="110"/>
                      </a:lnTo>
                      <a:lnTo>
                        <a:pt x="1004" y="114"/>
                      </a:lnTo>
                      <a:lnTo>
                        <a:pt x="1011" y="117"/>
                      </a:lnTo>
                      <a:lnTo>
                        <a:pt x="1018" y="119"/>
                      </a:lnTo>
                      <a:lnTo>
                        <a:pt x="1014" y="96"/>
                      </a:lnTo>
                      <a:lnTo>
                        <a:pt x="1027" y="93"/>
                      </a:lnTo>
                      <a:lnTo>
                        <a:pt x="1037" y="89"/>
                      </a:lnTo>
                      <a:lnTo>
                        <a:pt x="1053" y="93"/>
                      </a:lnTo>
                      <a:lnTo>
                        <a:pt x="1070" y="100"/>
                      </a:lnTo>
                      <a:lnTo>
                        <a:pt x="1088" y="110"/>
                      </a:lnTo>
                      <a:lnTo>
                        <a:pt x="1107" y="119"/>
                      </a:lnTo>
                      <a:lnTo>
                        <a:pt x="1123" y="126"/>
                      </a:lnTo>
                      <a:lnTo>
                        <a:pt x="1138" y="131"/>
                      </a:lnTo>
                      <a:lnTo>
                        <a:pt x="1138" y="128"/>
                      </a:lnTo>
                      <a:lnTo>
                        <a:pt x="1128" y="119"/>
                      </a:lnTo>
                      <a:lnTo>
                        <a:pt x="1121" y="112"/>
                      </a:lnTo>
                      <a:lnTo>
                        <a:pt x="1117" y="103"/>
                      </a:lnTo>
                      <a:lnTo>
                        <a:pt x="1123" y="93"/>
                      </a:lnTo>
                      <a:lnTo>
                        <a:pt x="1119" y="89"/>
                      </a:lnTo>
                      <a:lnTo>
                        <a:pt x="1114" y="84"/>
                      </a:lnTo>
                      <a:lnTo>
                        <a:pt x="1109" y="80"/>
                      </a:lnTo>
                      <a:lnTo>
                        <a:pt x="1104" y="77"/>
                      </a:lnTo>
                      <a:lnTo>
                        <a:pt x="1100" y="73"/>
                      </a:lnTo>
                      <a:lnTo>
                        <a:pt x="1104" y="65"/>
                      </a:lnTo>
                      <a:lnTo>
                        <a:pt x="1114" y="68"/>
                      </a:lnTo>
                      <a:lnTo>
                        <a:pt x="1128" y="70"/>
                      </a:lnTo>
                      <a:lnTo>
                        <a:pt x="1140" y="68"/>
                      </a:lnTo>
                      <a:lnTo>
                        <a:pt x="1149" y="61"/>
                      </a:lnTo>
                      <a:lnTo>
                        <a:pt x="1107" y="61"/>
                      </a:lnTo>
                      <a:lnTo>
                        <a:pt x="1107" y="58"/>
                      </a:lnTo>
                      <a:lnTo>
                        <a:pt x="1104" y="58"/>
                      </a:lnTo>
                      <a:lnTo>
                        <a:pt x="1104" y="54"/>
                      </a:lnTo>
                      <a:lnTo>
                        <a:pt x="1109" y="51"/>
                      </a:lnTo>
                      <a:lnTo>
                        <a:pt x="1114" y="47"/>
                      </a:lnTo>
                      <a:lnTo>
                        <a:pt x="1119" y="44"/>
                      </a:lnTo>
                      <a:lnTo>
                        <a:pt x="1124" y="40"/>
                      </a:lnTo>
                      <a:lnTo>
                        <a:pt x="1130" y="39"/>
                      </a:lnTo>
                      <a:lnTo>
                        <a:pt x="1152" y="42"/>
                      </a:lnTo>
                      <a:lnTo>
                        <a:pt x="1158" y="26"/>
                      </a:lnTo>
                      <a:lnTo>
                        <a:pt x="1184" y="30"/>
                      </a:lnTo>
                      <a:lnTo>
                        <a:pt x="1186" y="30"/>
                      </a:lnTo>
                      <a:lnTo>
                        <a:pt x="1187" y="26"/>
                      </a:lnTo>
                      <a:lnTo>
                        <a:pt x="1189" y="25"/>
                      </a:lnTo>
                      <a:lnTo>
                        <a:pt x="1191" y="21"/>
                      </a:lnTo>
                      <a:lnTo>
                        <a:pt x="1196" y="19"/>
                      </a:lnTo>
                      <a:lnTo>
                        <a:pt x="1200" y="25"/>
                      </a:lnTo>
                      <a:lnTo>
                        <a:pt x="1205" y="30"/>
                      </a:lnTo>
                      <a:lnTo>
                        <a:pt x="1210" y="35"/>
                      </a:lnTo>
                      <a:lnTo>
                        <a:pt x="1210" y="26"/>
                      </a:lnTo>
                      <a:lnTo>
                        <a:pt x="1212" y="25"/>
                      </a:lnTo>
                      <a:lnTo>
                        <a:pt x="1212" y="23"/>
                      </a:lnTo>
                      <a:lnTo>
                        <a:pt x="1212" y="21"/>
                      </a:lnTo>
                      <a:lnTo>
                        <a:pt x="1212" y="19"/>
                      </a:lnTo>
                      <a:lnTo>
                        <a:pt x="1213" y="16"/>
                      </a:lnTo>
                      <a:lnTo>
                        <a:pt x="1215" y="14"/>
                      </a:lnTo>
                      <a:lnTo>
                        <a:pt x="1219" y="12"/>
                      </a:lnTo>
                      <a:lnTo>
                        <a:pt x="1236" y="4"/>
                      </a:lnTo>
                      <a:lnTo>
                        <a:pt x="1259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2" name="Freeform 15">
                  <a:extLst>
                    <a:ext uri="{FF2B5EF4-FFF2-40B4-BE49-F238E27FC236}">
                      <a16:creationId xmlns:a16="http://schemas.microsoft.com/office/drawing/2014/main" id="{12D2CC3F-CED9-4281-A9FF-145D52CC0F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75895" y="1550987"/>
                  <a:ext cx="4530725" cy="3509963"/>
                </a:xfrm>
                <a:custGeom>
                  <a:avLst/>
                  <a:gdLst>
                    <a:gd name="T0" fmla="*/ 1971 w 2854"/>
                    <a:gd name="T1" fmla="*/ 1813 h 2211"/>
                    <a:gd name="T2" fmla="*/ 1855 w 2854"/>
                    <a:gd name="T3" fmla="*/ 1811 h 2211"/>
                    <a:gd name="T4" fmla="*/ 1992 w 2854"/>
                    <a:gd name="T5" fmla="*/ 1742 h 2211"/>
                    <a:gd name="T6" fmla="*/ 2278 w 2854"/>
                    <a:gd name="T7" fmla="*/ 1785 h 2211"/>
                    <a:gd name="T8" fmla="*/ 2068 w 2854"/>
                    <a:gd name="T9" fmla="*/ 1731 h 2211"/>
                    <a:gd name="T10" fmla="*/ 1906 w 2854"/>
                    <a:gd name="T11" fmla="*/ 1752 h 2211"/>
                    <a:gd name="T12" fmla="*/ 1637 w 2854"/>
                    <a:gd name="T13" fmla="*/ 1670 h 2211"/>
                    <a:gd name="T14" fmla="*/ 1840 w 2854"/>
                    <a:gd name="T15" fmla="*/ 1602 h 2211"/>
                    <a:gd name="T16" fmla="*/ 1824 w 2854"/>
                    <a:gd name="T17" fmla="*/ 1628 h 2211"/>
                    <a:gd name="T18" fmla="*/ 1965 w 2854"/>
                    <a:gd name="T19" fmla="*/ 1604 h 2211"/>
                    <a:gd name="T20" fmla="*/ 1918 w 2854"/>
                    <a:gd name="T21" fmla="*/ 1466 h 2211"/>
                    <a:gd name="T22" fmla="*/ 1920 w 2854"/>
                    <a:gd name="T23" fmla="*/ 1534 h 2211"/>
                    <a:gd name="T24" fmla="*/ 2030 w 2854"/>
                    <a:gd name="T25" fmla="*/ 1272 h 2211"/>
                    <a:gd name="T26" fmla="*/ 274 w 2854"/>
                    <a:gd name="T27" fmla="*/ 1106 h 2211"/>
                    <a:gd name="T28" fmla="*/ 2229 w 2854"/>
                    <a:gd name="T29" fmla="*/ 1024 h 2211"/>
                    <a:gd name="T30" fmla="*/ 2054 w 2854"/>
                    <a:gd name="T31" fmla="*/ 1218 h 2211"/>
                    <a:gd name="T32" fmla="*/ 2177 w 2854"/>
                    <a:gd name="T33" fmla="*/ 1043 h 2211"/>
                    <a:gd name="T34" fmla="*/ 408 w 2854"/>
                    <a:gd name="T35" fmla="*/ 1136 h 2211"/>
                    <a:gd name="T36" fmla="*/ 230 w 2854"/>
                    <a:gd name="T37" fmla="*/ 1145 h 2211"/>
                    <a:gd name="T38" fmla="*/ 539 w 2854"/>
                    <a:gd name="T39" fmla="*/ 1225 h 2211"/>
                    <a:gd name="T40" fmla="*/ 600 w 2854"/>
                    <a:gd name="T41" fmla="*/ 1111 h 2211"/>
                    <a:gd name="T42" fmla="*/ 503 w 2854"/>
                    <a:gd name="T43" fmla="*/ 1103 h 2211"/>
                    <a:gd name="T44" fmla="*/ 721 w 2854"/>
                    <a:gd name="T45" fmla="*/ 1017 h 2211"/>
                    <a:gd name="T46" fmla="*/ 965 w 2854"/>
                    <a:gd name="T47" fmla="*/ 1080 h 2211"/>
                    <a:gd name="T48" fmla="*/ 2211 w 2854"/>
                    <a:gd name="T49" fmla="*/ 958 h 2211"/>
                    <a:gd name="T50" fmla="*/ 400 w 2854"/>
                    <a:gd name="T51" fmla="*/ 801 h 2211"/>
                    <a:gd name="T52" fmla="*/ 201 w 2854"/>
                    <a:gd name="T53" fmla="*/ 699 h 2211"/>
                    <a:gd name="T54" fmla="*/ 199 w 2854"/>
                    <a:gd name="T55" fmla="*/ 811 h 2211"/>
                    <a:gd name="T56" fmla="*/ 860 w 2854"/>
                    <a:gd name="T57" fmla="*/ 371 h 2211"/>
                    <a:gd name="T58" fmla="*/ 2278 w 2854"/>
                    <a:gd name="T59" fmla="*/ 120 h 2211"/>
                    <a:gd name="T60" fmla="*/ 1199 w 2854"/>
                    <a:gd name="T61" fmla="*/ 54 h 2211"/>
                    <a:gd name="T62" fmla="*/ 998 w 2854"/>
                    <a:gd name="T63" fmla="*/ 165 h 2211"/>
                    <a:gd name="T64" fmla="*/ 1805 w 2854"/>
                    <a:gd name="T65" fmla="*/ 117 h 2211"/>
                    <a:gd name="T66" fmla="*/ 1929 w 2854"/>
                    <a:gd name="T67" fmla="*/ 206 h 2211"/>
                    <a:gd name="T68" fmla="*/ 2140 w 2854"/>
                    <a:gd name="T69" fmla="*/ 286 h 2211"/>
                    <a:gd name="T70" fmla="*/ 2576 w 2854"/>
                    <a:gd name="T71" fmla="*/ 378 h 2211"/>
                    <a:gd name="T72" fmla="*/ 2815 w 2854"/>
                    <a:gd name="T73" fmla="*/ 537 h 2211"/>
                    <a:gd name="T74" fmla="*/ 2637 w 2854"/>
                    <a:gd name="T75" fmla="*/ 621 h 2211"/>
                    <a:gd name="T76" fmla="*/ 2390 w 2854"/>
                    <a:gd name="T77" fmla="*/ 886 h 2211"/>
                    <a:gd name="T78" fmla="*/ 2421 w 2854"/>
                    <a:gd name="T79" fmla="*/ 624 h 2211"/>
                    <a:gd name="T80" fmla="*/ 2175 w 2854"/>
                    <a:gd name="T81" fmla="*/ 830 h 2211"/>
                    <a:gd name="T82" fmla="*/ 1974 w 2854"/>
                    <a:gd name="T83" fmla="*/ 1141 h 2211"/>
                    <a:gd name="T84" fmla="*/ 1916 w 2854"/>
                    <a:gd name="T85" fmla="*/ 1277 h 2211"/>
                    <a:gd name="T86" fmla="*/ 1737 w 2854"/>
                    <a:gd name="T87" fmla="*/ 1488 h 2211"/>
                    <a:gd name="T88" fmla="*/ 1539 w 2854"/>
                    <a:gd name="T89" fmla="*/ 1480 h 2211"/>
                    <a:gd name="T90" fmla="*/ 1222 w 2854"/>
                    <a:gd name="T91" fmla="*/ 1406 h 2211"/>
                    <a:gd name="T92" fmla="*/ 969 w 2854"/>
                    <a:gd name="T93" fmla="*/ 1356 h 2211"/>
                    <a:gd name="T94" fmla="*/ 710 w 2854"/>
                    <a:gd name="T95" fmla="*/ 1300 h 2211"/>
                    <a:gd name="T96" fmla="*/ 876 w 2854"/>
                    <a:gd name="T97" fmla="*/ 1659 h 2211"/>
                    <a:gd name="T98" fmla="*/ 475 w 2854"/>
                    <a:gd name="T99" fmla="*/ 2133 h 2211"/>
                    <a:gd name="T100" fmla="*/ 335 w 2854"/>
                    <a:gd name="T101" fmla="*/ 1651 h 2211"/>
                    <a:gd name="T102" fmla="*/ 92 w 2854"/>
                    <a:gd name="T103" fmla="*/ 1263 h 2211"/>
                    <a:gd name="T104" fmla="*/ 199 w 2854"/>
                    <a:gd name="T105" fmla="*/ 960 h 2211"/>
                    <a:gd name="T106" fmla="*/ 384 w 2854"/>
                    <a:gd name="T107" fmla="*/ 733 h 2211"/>
                    <a:gd name="T108" fmla="*/ 578 w 2854"/>
                    <a:gd name="T109" fmla="*/ 679 h 2211"/>
                    <a:gd name="T110" fmla="*/ 497 w 2854"/>
                    <a:gd name="T111" fmla="*/ 693 h 2211"/>
                    <a:gd name="T112" fmla="*/ 386 w 2854"/>
                    <a:gd name="T113" fmla="*/ 539 h 2211"/>
                    <a:gd name="T114" fmla="*/ 662 w 2854"/>
                    <a:gd name="T115" fmla="*/ 352 h 2211"/>
                    <a:gd name="T116" fmla="*/ 780 w 2854"/>
                    <a:gd name="T117" fmla="*/ 499 h 2211"/>
                    <a:gd name="T118" fmla="*/ 967 w 2854"/>
                    <a:gd name="T119" fmla="*/ 389 h 2211"/>
                    <a:gd name="T120" fmla="*/ 1182 w 2854"/>
                    <a:gd name="T121" fmla="*/ 399 h 2211"/>
                    <a:gd name="T122" fmla="*/ 1218 w 2854"/>
                    <a:gd name="T123" fmla="*/ 469 h 2211"/>
                    <a:gd name="T124" fmla="*/ 1402 w 2854"/>
                    <a:gd name="T125" fmla="*/ 188 h 2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854" h="2211">
                      <a:moveTo>
                        <a:pt x="915" y="1897"/>
                      </a:moveTo>
                      <a:lnTo>
                        <a:pt x="915" y="1904"/>
                      </a:lnTo>
                      <a:lnTo>
                        <a:pt x="923" y="1923"/>
                      </a:lnTo>
                      <a:lnTo>
                        <a:pt x="923" y="1944"/>
                      </a:lnTo>
                      <a:lnTo>
                        <a:pt x="918" y="1963"/>
                      </a:lnTo>
                      <a:lnTo>
                        <a:pt x="909" y="1982"/>
                      </a:lnTo>
                      <a:lnTo>
                        <a:pt x="899" y="2000"/>
                      </a:lnTo>
                      <a:lnTo>
                        <a:pt x="890" y="2017"/>
                      </a:lnTo>
                      <a:lnTo>
                        <a:pt x="883" y="2031"/>
                      </a:lnTo>
                      <a:lnTo>
                        <a:pt x="880" y="2049"/>
                      </a:lnTo>
                      <a:lnTo>
                        <a:pt x="878" y="2064"/>
                      </a:lnTo>
                      <a:lnTo>
                        <a:pt x="876" y="2077"/>
                      </a:lnTo>
                      <a:lnTo>
                        <a:pt x="869" y="2087"/>
                      </a:lnTo>
                      <a:lnTo>
                        <a:pt x="857" y="2096"/>
                      </a:lnTo>
                      <a:lnTo>
                        <a:pt x="857" y="2092"/>
                      </a:lnTo>
                      <a:lnTo>
                        <a:pt x="850" y="2091"/>
                      </a:lnTo>
                      <a:lnTo>
                        <a:pt x="845" y="2089"/>
                      </a:lnTo>
                      <a:lnTo>
                        <a:pt x="840" y="2085"/>
                      </a:lnTo>
                      <a:lnTo>
                        <a:pt x="836" y="2080"/>
                      </a:lnTo>
                      <a:lnTo>
                        <a:pt x="834" y="2073"/>
                      </a:lnTo>
                      <a:lnTo>
                        <a:pt x="827" y="2059"/>
                      </a:lnTo>
                      <a:lnTo>
                        <a:pt x="826" y="2045"/>
                      </a:lnTo>
                      <a:lnTo>
                        <a:pt x="831" y="2033"/>
                      </a:lnTo>
                      <a:lnTo>
                        <a:pt x="836" y="2019"/>
                      </a:lnTo>
                      <a:lnTo>
                        <a:pt x="841" y="2005"/>
                      </a:lnTo>
                      <a:lnTo>
                        <a:pt x="841" y="1996"/>
                      </a:lnTo>
                      <a:lnTo>
                        <a:pt x="840" y="1982"/>
                      </a:lnTo>
                      <a:lnTo>
                        <a:pt x="838" y="1968"/>
                      </a:lnTo>
                      <a:lnTo>
                        <a:pt x="838" y="1954"/>
                      </a:lnTo>
                      <a:lnTo>
                        <a:pt x="857" y="1954"/>
                      </a:lnTo>
                      <a:lnTo>
                        <a:pt x="862" y="1946"/>
                      </a:lnTo>
                      <a:lnTo>
                        <a:pt x="873" y="1935"/>
                      </a:lnTo>
                      <a:lnTo>
                        <a:pt x="883" y="1923"/>
                      </a:lnTo>
                      <a:lnTo>
                        <a:pt x="895" y="1911"/>
                      </a:lnTo>
                      <a:lnTo>
                        <a:pt x="906" y="1902"/>
                      </a:lnTo>
                      <a:lnTo>
                        <a:pt x="915" y="1897"/>
                      </a:lnTo>
                      <a:close/>
                      <a:moveTo>
                        <a:pt x="1875" y="1827"/>
                      </a:moveTo>
                      <a:lnTo>
                        <a:pt x="1882" y="1829"/>
                      </a:lnTo>
                      <a:lnTo>
                        <a:pt x="1887" y="1829"/>
                      </a:lnTo>
                      <a:lnTo>
                        <a:pt x="1892" y="1829"/>
                      </a:lnTo>
                      <a:lnTo>
                        <a:pt x="1896" y="1831"/>
                      </a:lnTo>
                      <a:lnTo>
                        <a:pt x="1901" y="1832"/>
                      </a:lnTo>
                      <a:lnTo>
                        <a:pt x="1901" y="1839"/>
                      </a:lnTo>
                      <a:lnTo>
                        <a:pt x="1897" y="1839"/>
                      </a:lnTo>
                      <a:lnTo>
                        <a:pt x="1897" y="1843"/>
                      </a:lnTo>
                      <a:lnTo>
                        <a:pt x="1892" y="1841"/>
                      </a:lnTo>
                      <a:lnTo>
                        <a:pt x="1887" y="1839"/>
                      </a:lnTo>
                      <a:lnTo>
                        <a:pt x="1882" y="1836"/>
                      </a:lnTo>
                      <a:lnTo>
                        <a:pt x="1878" y="1832"/>
                      </a:lnTo>
                      <a:lnTo>
                        <a:pt x="1875" y="1827"/>
                      </a:lnTo>
                      <a:close/>
                      <a:moveTo>
                        <a:pt x="1971" y="1813"/>
                      </a:moveTo>
                      <a:lnTo>
                        <a:pt x="1990" y="1813"/>
                      </a:lnTo>
                      <a:lnTo>
                        <a:pt x="1990" y="1817"/>
                      </a:lnTo>
                      <a:lnTo>
                        <a:pt x="1986" y="1817"/>
                      </a:lnTo>
                      <a:lnTo>
                        <a:pt x="1974" y="1825"/>
                      </a:lnTo>
                      <a:lnTo>
                        <a:pt x="1960" y="1834"/>
                      </a:lnTo>
                      <a:lnTo>
                        <a:pt x="1948" y="1843"/>
                      </a:lnTo>
                      <a:lnTo>
                        <a:pt x="1944" y="1843"/>
                      </a:lnTo>
                      <a:lnTo>
                        <a:pt x="1943" y="1841"/>
                      </a:lnTo>
                      <a:lnTo>
                        <a:pt x="1943" y="1841"/>
                      </a:lnTo>
                      <a:lnTo>
                        <a:pt x="1941" y="1841"/>
                      </a:lnTo>
                      <a:lnTo>
                        <a:pt x="1939" y="1839"/>
                      </a:lnTo>
                      <a:lnTo>
                        <a:pt x="1936" y="1839"/>
                      </a:lnTo>
                      <a:lnTo>
                        <a:pt x="1936" y="1836"/>
                      </a:lnTo>
                      <a:lnTo>
                        <a:pt x="1953" y="1825"/>
                      </a:lnTo>
                      <a:lnTo>
                        <a:pt x="1971" y="1813"/>
                      </a:lnTo>
                      <a:close/>
                      <a:moveTo>
                        <a:pt x="1925" y="1808"/>
                      </a:moveTo>
                      <a:lnTo>
                        <a:pt x="1929" y="1811"/>
                      </a:lnTo>
                      <a:lnTo>
                        <a:pt x="1930" y="1811"/>
                      </a:lnTo>
                      <a:lnTo>
                        <a:pt x="1930" y="1811"/>
                      </a:lnTo>
                      <a:lnTo>
                        <a:pt x="1930" y="1813"/>
                      </a:lnTo>
                      <a:lnTo>
                        <a:pt x="1930" y="1813"/>
                      </a:lnTo>
                      <a:lnTo>
                        <a:pt x="1930" y="1817"/>
                      </a:lnTo>
                      <a:lnTo>
                        <a:pt x="1932" y="1820"/>
                      </a:lnTo>
                      <a:lnTo>
                        <a:pt x="1925" y="1820"/>
                      </a:lnTo>
                      <a:lnTo>
                        <a:pt x="1913" y="1824"/>
                      </a:lnTo>
                      <a:lnTo>
                        <a:pt x="1899" y="1824"/>
                      </a:lnTo>
                      <a:lnTo>
                        <a:pt x="1887" y="1820"/>
                      </a:lnTo>
                      <a:lnTo>
                        <a:pt x="1887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90" y="1817"/>
                      </a:lnTo>
                      <a:lnTo>
                        <a:pt x="1899" y="1813"/>
                      </a:lnTo>
                      <a:lnTo>
                        <a:pt x="1908" y="1813"/>
                      </a:lnTo>
                      <a:lnTo>
                        <a:pt x="1916" y="1813"/>
                      </a:lnTo>
                      <a:lnTo>
                        <a:pt x="1925" y="1808"/>
                      </a:lnTo>
                      <a:close/>
                      <a:moveTo>
                        <a:pt x="1859" y="1808"/>
                      </a:moveTo>
                      <a:lnTo>
                        <a:pt x="1866" y="1810"/>
                      </a:lnTo>
                      <a:lnTo>
                        <a:pt x="1869" y="1811"/>
                      </a:lnTo>
                      <a:lnTo>
                        <a:pt x="1873" y="1813"/>
                      </a:lnTo>
                      <a:lnTo>
                        <a:pt x="1876" y="1817"/>
                      </a:lnTo>
                      <a:lnTo>
                        <a:pt x="1878" y="1820"/>
                      </a:lnTo>
                      <a:lnTo>
                        <a:pt x="1875" y="1820"/>
                      </a:lnTo>
                      <a:lnTo>
                        <a:pt x="1866" y="1824"/>
                      </a:lnTo>
                      <a:lnTo>
                        <a:pt x="1855" y="1824"/>
                      </a:lnTo>
                      <a:lnTo>
                        <a:pt x="1843" y="1824"/>
                      </a:lnTo>
                      <a:lnTo>
                        <a:pt x="1843" y="1817"/>
                      </a:lnTo>
                      <a:lnTo>
                        <a:pt x="1848" y="1815"/>
                      </a:lnTo>
                      <a:lnTo>
                        <a:pt x="1854" y="1813"/>
                      </a:lnTo>
                      <a:lnTo>
                        <a:pt x="1855" y="1811"/>
                      </a:lnTo>
                      <a:lnTo>
                        <a:pt x="1859" y="1808"/>
                      </a:lnTo>
                      <a:close/>
                      <a:moveTo>
                        <a:pt x="2393" y="1794"/>
                      </a:moveTo>
                      <a:lnTo>
                        <a:pt x="2396" y="1794"/>
                      </a:lnTo>
                      <a:lnTo>
                        <a:pt x="2398" y="1796"/>
                      </a:lnTo>
                      <a:lnTo>
                        <a:pt x="2400" y="1796"/>
                      </a:lnTo>
                      <a:lnTo>
                        <a:pt x="2402" y="1797"/>
                      </a:lnTo>
                      <a:lnTo>
                        <a:pt x="2402" y="1799"/>
                      </a:lnTo>
                      <a:lnTo>
                        <a:pt x="2405" y="1801"/>
                      </a:lnTo>
                      <a:lnTo>
                        <a:pt x="2409" y="1801"/>
                      </a:lnTo>
                      <a:lnTo>
                        <a:pt x="2409" y="1804"/>
                      </a:lnTo>
                      <a:lnTo>
                        <a:pt x="2403" y="1803"/>
                      </a:lnTo>
                      <a:lnTo>
                        <a:pt x="2400" y="1801"/>
                      </a:lnTo>
                      <a:lnTo>
                        <a:pt x="2398" y="1799"/>
                      </a:lnTo>
                      <a:lnTo>
                        <a:pt x="2396" y="1797"/>
                      </a:lnTo>
                      <a:lnTo>
                        <a:pt x="2393" y="1794"/>
                      </a:lnTo>
                      <a:close/>
                      <a:moveTo>
                        <a:pt x="2089" y="1775"/>
                      </a:moveTo>
                      <a:lnTo>
                        <a:pt x="2102" y="1778"/>
                      </a:lnTo>
                      <a:lnTo>
                        <a:pt x="2102" y="1785"/>
                      </a:lnTo>
                      <a:lnTo>
                        <a:pt x="2093" y="1790"/>
                      </a:lnTo>
                      <a:lnTo>
                        <a:pt x="2093" y="1790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89" y="1794"/>
                      </a:lnTo>
                      <a:lnTo>
                        <a:pt x="2089" y="1775"/>
                      </a:lnTo>
                      <a:close/>
                      <a:moveTo>
                        <a:pt x="2370" y="1755"/>
                      </a:moveTo>
                      <a:lnTo>
                        <a:pt x="2381" y="1762"/>
                      </a:lnTo>
                      <a:lnTo>
                        <a:pt x="2388" y="1773"/>
                      </a:lnTo>
                      <a:lnTo>
                        <a:pt x="2393" y="1785"/>
                      </a:lnTo>
                      <a:lnTo>
                        <a:pt x="2390" y="1785"/>
                      </a:lnTo>
                      <a:lnTo>
                        <a:pt x="2390" y="1790"/>
                      </a:lnTo>
                      <a:lnTo>
                        <a:pt x="2377" y="1785"/>
                      </a:lnTo>
                      <a:lnTo>
                        <a:pt x="2374" y="1776"/>
                      </a:lnTo>
                      <a:lnTo>
                        <a:pt x="2372" y="1768"/>
                      </a:lnTo>
                      <a:lnTo>
                        <a:pt x="2370" y="1755"/>
                      </a:lnTo>
                      <a:close/>
                      <a:moveTo>
                        <a:pt x="2339" y="1755"/>
                      </a:moveTo>
                      <a:lnTo>
                        <a:pt x="2348" y="1755"/>
                      </a:lnTo>
                      <a:lnTo>
                        <a:pt x="2348" y="1775"/>
                      </a:lnTo>
                      <a:lnTo>
                        <a:pt x="2313" y="1785"/>
                      </a:lnTo>
                      <a:lnTo>
                        <a:pt x="2307" y="1783"/>
                      </a:lnTo>
                      <a:lnTo>
                        <a:pt x="2302" y="1782"/>
                      </a:lnTo>
                      <a:lnTo>
                        <a:pt x="2295" y="1780"/>
                      </a:lnTo>
                      <a:lnTo>
                        <a:pt x="2290" y="1778"/>
                      </a:lnTo>
                      <a:lnTo>
                        <a:pt x="2290" y="1771"/>
                      </a:lnTo>
                      <a:lnTo>
                        <a:pt x="2311" y="1769"/>
                      </a:lnTo>
                      <a:lnTo>
                        <a:pt x="2327" y="1764"/>
                      </a:lnTo>
                      <a:lnTo>
                        <a:pt x="2339" y="1755"/>
                      </a:lnTo>
                      <a:close/>
                      <a:moveTo>
                        <a:pt x="1974" y="1740"/>
                      </a:moveTo>
                      <a:lnTo>
                        <a:pt x="1990" y="1740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3" y="1743"/>
                      </a:lnTo>
                      <a:lnTo>
                        <a:pt x="1993" y="1750"/>
                      </a:lnTo>
                      <a:lnTo>
                        <a:pt x="1974" y="1750"/>
                      </a:lnTo>
                      <a:lnTo>
                        <a:pt x="1974" y="1740"/>
                      </a:lnTo>
                      <a:close/>
                      <a:moveTo>
                        <a:pt x="2002" y="1736"/>
                      </a:moveTo>
                      <a:lnTo>
                        <a:pt x="2040" y="1740"/>
                      </a:lnTo>
                      <a:lnTo>
                        <a:pt x="2040" y="1743"/>
                      </a:lnTo>
                      <a:lnTo>
                        <a:pt x="2042" y="1747"/>
                      </a:lnTo>
                      <a:lnTo>
                        <a:pt x="2042" y="1750"/>
                      </a:lnTo>
                      <a:lnTo>
                        <a:pt x="2044" y="1755"/>
                      </a:lnTo>
                      <a:lnTo>
                        <a:pt x="2040" y="1755"/>
                      </a:lnTo>
                      <a:lnTo>
                        <a:pt x="2030" y="1749"/>
                      </a:lnTo>
                      <a:lnTo>
                        <a:pt x="2018" y="1747"/>
                      </a:lnTo>
                      <a:lnTo>
                        <a:pt x="2002" y="1747"/>
                      </a:lnTo>
                      <a:lnTo>
                        <a:pt x="2002" y="1736"/>
                      </a:lnTo>
                      <a:close/>
                      <a:moveTo>
                        <a:pt x="2320" y="1728"/>
                      </a:moveTo>
                      <a:lnTo>
                        <a:pt x="2339" y="1728"/>
                      </a:lnTo>
                      <a:lnTo>
                        <a:pt x="2348" y="1738"/>
                      </a:lnTo>
                      <a:lnTo>
                        <a:pt x="2355" y="1749"/>
                      </a:lnTo>
                      <a:lnTo>
                        <a:pt x="2358" y="1762"/>
                      </a:lnTo>
                      <a:lnTo>
                        <a:pt x="2355" y="1762"/>
                      </a:lnTo>
                      <a:lnTo>
                        <a:pt x="2346" y="1754"/>
                      </a:lnTo>
                      <a:lnTo>
                        <a:pt x="2337" y="1745"/>
                      </a:lnTo>
                      <a:lnTo>
                        <a:pt x="2327" y="1738"/>
                      </a:lnTo>
                      <a:lnTo>
                        <a:pt x="2320" y="1728"/>
                      </a:lnTo>
                      <a:close/>
                      <a:moveTo>
                        <a:pt x="2065" y="1707"/>
                      </a:moveTo>
                      <a:lnTo>
                        <a:pt x="2075" y="1707"/>
                      </a:lnTo>
                      <a:lnTo>
                        <a:pt x="2089" y="1708"/>
                      </a:lnTo>
                      <a:lnTo>
                        <a:pt x="2093" y="1721"/>
                      </a:lnTo>
                      <a:lnTo>
                        <a:pt x="2098" y="1731"/>
                      </a:lnTo>
                      <a:lnTo>
                        <a:pt x="2105" y="1740"/>
                      </a:lnTo>
                      <a:lnTo>
                        <a:pt x="2105" y="1743"/>
                      </a:lnTo>
                      <a:lnTo>
                        <a:pt x="2108" y="1743"/>
                      </a:lnTo>
                      <a:lnTo>
                        <a:pt x="2108" y="1740"/>
                      </a:lnTo>
                      <a:lnTo>
                        <a:pt x="2117" y="1731"/>
                      </a:lnTo>
                      <a:lnTo>
                        <a:pt x="2126" y="1726"/>
                      </a:lnTo>
                      <a:lnTo>
                        <a:pt x="2138" y="1722"/>
                      </a:lnTo>
                      <a:lnTo>
                        <a:pt x="2156" y="1721"/>
                      </a:lnTo>
                      <a:lnTo>
                        <a:pt x="2170" y="1729"/>
                      </a:lnTo>
                      <a:lnTo>
                        <a:pt x="2187" y="1736"/>
                      </a:lnTo>
                      <a:lnTo>
                        <a:pt x="2208" y="1743"/>
                      </a:lnTo>
                      <a:lnTo>
                        <a:pt x="2225" y="1754"/>
                      </a:lnTo>
                      <a:lnTo>
                        <a:pt x="2239" y="1764"/>
                      </a:lnTo>
                      <a:lnTo>
                        <a:pt x="2246" y="1778"/>
                      </a:lnTo>
                      <a:lnTo>
                        <a:pt x="2259" y="1780"/>
                      </a:lnTo>
                      <a:lnTo>
                        <a:pt x="2267" y="1783"/>
                      </a:lnTo>
                      <a:lnTo>
                        <a:pt x="2278" y="1785"/>
                      </a:lnTo>
                      <a:lnTo>
                        <a:pt x="2278" y="1794"/>
                      </a:lnTo>
                      <a:lnTo>
                        <a:pt x="2276" y="1794"/>
                      </a:lnTo>
                      <a:lnTo>
                        <a:pt x="2273" y="1796"/>
                      </a:lnTo>
                      <a:lnTo>
                        <a:pt x="2269" y="1796"/>
                      </a:lnTo>
                      <a:lnTo>
                        <a:pt x="2267" y="1797"/>
                      </a:lnTo>
                      <a:lnTo>
                        <a:pt x="2266" y="1799"/>
                      </a:lnTo>
                      <a:lnTo>
                        <a:pt x="2267" y="1799"/>
                      </a:lnTo>
                      <a:lnTo>
                        <a:pt x="2271" y="1801"/>
                      </a:lnTo>
                      <a:lnTo>
                        <a:pt x="2283" y="1818"/>
                      </a:lnTo>
                      <a:lnTo>
                        <a:pt x="2300" y="1832"/>
                      </a:lnTo>
                      <a:lnTo>
                        <a:pt x="2320" y="1843"/>
                      </a:lnTo>
                      <a:lnTo>
                        <a:pt x="2320" y="1851"/>
                      </a:lnTo>
                      <a:lnTo>
                        <a:pt x="2297" y="1851"/>
                      </a:lnTo>
                      <a:lnTo>
                        <a:pt x="2294" y="1848"/>
                      </a:lnTo>
                      <a:lnTo>
                        <a:pt x="2290" y="1846"/>
                      </a:lnTo>
                      <a:lnTo>
                        <a:pt x="2287" y="1846"/>
                      </a:lnTo>
                      <a:lnTo>
                        <a:pt x="2283" y="1846"/>
                      </a:lnTo>
                      <a:lnTo>
                        <a:pt x="2280" y="1845"/>
                      </a:lnTo>
                      <a:lnTo>
                        <a:pt x="2274" y="1843"/>
                      </a:lnTo>
                      <a:lnTo>
                        <a:pt x="2269" y="1839"/>
                      </a:lnTo>
                      <a:lnTo>
                        <a:pt x="2266" y="1836"/>
                      </a:lnTo>
                      <a:lnTo>
                        <a:pt x="2262" y="1829"/>
                      </a:lnTo>
                      <a:lnTo>
                        <a:pt x="2259" y="1824"/>
                      </a:lnTo>
                      <a:lnTo>
                        <a:pt x="2255" y="1820"/>
                      </a:lnTo>
                      <a:lnTo>
                        <a:pt x="2241" y="1813"/>
                      </a:lnTo>
                      <a:lnTo>
                        <a:pt x="2231" y="1813"/>
                      </a:lnTo>
                      <a:lnTo>
                        <a:pt x="2218" y="1817"/>
                      </a:lnTo>
                      <a:lnTo>
                        <a:pt x="2206" y="1824"/>
                      </a:lnTo>
                      <a:lnTo>
                        <a:pt x="2194" y="1827"/>
                      </a:lnTo>
                      <a:lnTo>
                        <a:pt x="2182" y="1820"/>
                      </a:lnTo>
                      <a:lnTo>
                        <a:pt x="2170" y="1817"/>
                      </a:lnTo>
                      <a:lnTo>
                        <a:pt x="2157" y="1815"/>
                      </a:lnTo>
                      <a:lnTo>
                        <a:pt x="2140" y="1817"/>
                      </a:lnTo>
                      <a:lnTo>
                        <a:pt x="2142" y="1810"/>
                      </a:lnTo>
                      <a:lnTo>
                        <a:pt x="2143" y="1804"/>
                      </a:lnTo>
                      <a:lnTo>
                        <a:pt x="2145" y="1801"/>
                      </a:lnTo>
                      <a:lnTo>
                        <a:pt x="2147" y="1797"/>
                      </a:lnTo>
                      <a:lnTo>
                        <a:pt x="2149" y="1794"/>
                      </a:lnTo>
                      <a:lnTo>
                        <a:pt x="2147" y="1790"/>
                      </a:lnTo>
                      <a:lnTo>
                        <a:pt x="2138" y="1775"/>
                      </a:lnTo>
                      <a:lnTo>
                        <a:pt x="2126" y="1766"/>
                      </a:lnTo>
                      <a:lnTo>
                        <a:pt x="2112" y="1762"/>
                      </a:lnTo>
                      <a:lnTo>
                        <a:pt x="2096" y="1757"/>
                      </a:lnTo>
                      <a:lnTo>
                        <a:pt x="2081" y="1754"/>
                      </a:lnTo>
                      <a:lnTo>
                        <a:pt x="2068" y="1747"/>
                      </a:lnTo>
                      <a:lnTo>
                        <a:pt x="2060" y="1736"/>
                      </a:lnTo>
                      <a:lnTo>
                        <a:pt x="2063" y="1735"/>
                      </a:lnTo>
                      <a:lnTo>
                        <a:pt x="2065" y="1735"/>
                      </a:lnTo>
                      <a:lnTo>
                        <a:pt x="2067" y="1733"/>
                      </a:lnTo>
                      <a:lnTo>
                        <a:pt x="2067" y="1733"/>
                      </a:lnTo>
                      <a:lnTo>
                        <a:pt x="2068" y="1731"/>
                      </a:lnTo>
                      <a:lnTo>
                        <a:pt x="2070" y="1728"/>
                      </a:lnTo>
                      <a:lnTo>
                        <a:pt x="2060" y="1726"/>
                      </a:lnTo>
                      <a:lnTo>
                        <a:pt x="2049" y="1721"/>
                      </a:lnTo>
                      <a:lnTo>
                        <a:pt x="2040" y="1717"/>
                      </a:lnTo>
                      <a:lnTo>
                        <a:pt x="2040" y="1708"/>
                      </a:lnTo>
                      <a:lnTo>
                        <a:pt x="2054" y="1707"/>
                      </a:lnTo>
                      <a:lnTo>
                        <a:pt x="2065" y="1707"/>
                      </a:lnTo>
                      <a:close/>
                      <a:moveTo>
                        <a:pt x="1960" y="1673"/>
                      </a:moveTo>
                      <a:lnTo>
                        <a:pt x="1962" y="1673"/>
                      </a:lnTo>
                      <a:lnTo>
                        <a:pt x="1962" y="1675"/>
                      </a:lnTo>
                      <a:lnTo>
                        <a:pt x="1962" y="1677"/>
                      </a:lnTo>
                      <a:lnTo>
                        <a:pt x="1964" y="1677"/>
                      </a:lnTo>
                      <a:lnTo>
                        <a:pt x="1964" y="1679"/>
                      </a:lnTo>
                      <a:lnTo>
                        <a:pt x="1967" y="1679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4" y="1680"/>
                      </a:lnTo>
                      <a:lnTo>
                        <a:pt x="1964" y="1682"/>
                      </a:lnTo>
                      <a:lnTo>
                        <a:pt x="1958" y="1687"/>
                      </a:lnTo>
                      <a:lnTo>
                        <a:pt x="1953" y="1693"/>
                      </a:lnTo>
                      <a:lnTo>
                        <a:pt x="1948" y="1698"/>
                      </a:lnTo>
                      <a:lnTo>
                        <a:pt x="1929" y="1696"/>
                      </a:lnTo>
                      <a:lnTo>
                        <a:pt x="1913" y="1696"/>
                      </a:lnTo>
                      <a:lnTo>
                        <a:pt x="1894" y="1698"/>
                      </a:lnTo>
                      <a:lnTo>
                        <a:pt x="1894" y="1708"/>
                      </a:lnTo>
                      <a:lnTo>
                        <a:pt x="1897" y="1710"/>
                      </a:lnTo>
                      <a:lnTo>
                        <a:pt x="1897" y="1712"/>
                      </a:lnTo>
                      <a:lnTo>
                        <a:pt x="1899" y="1714"/>
                      </a:lnTo>
                      <a:lnTo>
                        <a:pt x="1901" y="1717"/>
                      </a:lnTo>
                      <a:lnTo>
                        <a:pt x="1920" y="1710"/>
                      </a:lnTo>
                      <a:lnTo>
                        <a:pt x="1939" y="1705"/>
                      </a:lnTo>
                      <a:lnTo>
                        <a:pt x="1939" y="1714"/>
                      </a:lnTo>
                      <a:lnTo>
                        <a:pt x="1936" y="1714"/>
                      </a:lnTo>
                      <a:lnTo>
                        <a:pt x="1930" y="1717"/>
                      </a:lnTo>
                      <a:lnTo>
                        <a:pt x="1923" y="1721"/>
                      </a:lnTo>
                      <a:lnTo>
                        <a:pt x="1916" y="1724"/>
                      </a:lnTo>
                      <a:lnTo>
                        <a:pt x="1922" y="1736"/>
                      </a:lnTo>
                      <a:lnTo>
                        <a:pt x="1929" y="1747"/>
                      </a:lnTo>
                      <a:lnTo>
                        <a:pt x="1932" y="1757"/>
                      </a:lnTo>
                      <a:lnTo>
                        <a:pt x="1936" y="1775"/>
                      </a:lnTo>
                      <a:lnTo>
                        <a:pt x="1932" y="1775"/>
                      </a:lnTo>
                      <a:lnTo>
                        <a:pt x="1932" y="1778"/>
                      </a:lnTo>
                      <a:lnTo>
                        <a:pt x="1929" y="1776"/>
                      </a:lnTo>
                      <a:lnTo>
                        <a:pt x="1927" y="1776"/>
                      </a:lnTo>
                      <a:lnTo>
                        <a:pt x="1927" y="1776"/>
                      </a:lnTo>
                      <a:lnTo>
                        <a:pt x="1927" y="1775"/>
                      </a:lnTo>
                      <a:lnTo>
                        <a:pt x="1925" y="1775"/>
                      </a:lnTo>
                      <a:lnTo>
                        <a:pt x="1915" y="1764"/>
                      </a:lnTo>
                      <a:lnTo>
                        <a:pt x="1906" y="1752"/>
                      </a:lnTo>
                      <a:lnTo>
                        <a:pt x="1897" y="1740"/>
                      </a:lnTo>
                      <a:lnTo>
                        <a:pt x="1897" y="1778"/>
                      </a:lnTo>
                      <a:lnTo>
                        <a:pt x="1882" y="1778"/>
                      </a:lnTo>
                      <a:lnTo>
                        <a:pt x="1882" y="1776"/>
                      </a:lnTo>
                      <a:lnTo>
                        <a:pt x="1880" y="1776"/>
                      </a:lnTo>
                      <a:lnTo>
                        <a:pt x="1880" y="1776"/>
                      </a:lnTo>
                      <a:lnTo>
                        <a:pt x="1880" y="1776"/>
                      </a:lnTo>
                      <a:lnTo>
                        <a:pt x="1880" y="1775"/>
                      </a:lnTo>
                      <a:lnTo>
                        <a:pt x="1878" y="1775"/>
                      </a:lnTo>
                      <a:lnTo>
                        <a:pt x="1880" y="1762"/>
                      </a:lnTo>
                      <a:lnTo>
                        <a:pt x="1878" y="1755"/>
                      </a:lnTo>
                      <a:lnTo>
                        <a:pt x="1875" y="1749"/>
                      </a:lnTo>
                      <a:lnTo>
                        <a:pt x="1871" y="1740"/>
                      </a:lnTo>
                      <a:lnTo>
                        <a:pt x="1871" y="1731"/>
                      </a:lnTo>
                      <a:lnTo>
                        <a:pt x="1876" y="1721"/>
                      </a:lnTo>
                      <a:lnTo>
                        <a:pt x="1883" y="1707"/>
                      </a:lnTo>
                      <a:lnTo>
                        <a:pt x="1890" y="1694"/>
                      </a:lnTo>
                      <a:lnTo>
                        <a:pt x="1897" y="1684"/>
                      </a:lnTo>
                      <a:lnTo>
                        <a:pt x="1901" y="1679"/>
                      </a:lnTo>
                      <a:lnTo>
                        <a:pt x="1918" y="1684"/>
                      </a:lnTo>
                      <a:lnTo>
                        <a:pt x="1929" y="1684"/>
                      </a:lnTo>
                      <a:lnTo>
                        <a:pt x="1937" y="1682"/>
                      </a:lnTo>
                      <a:lnTo>
                        <a:pt x="1948" y="1679"/>
                      </a:lnTo>
                      <a:lnTo>
                        <a:pt x="1958" y="1673"/>
                      </a:lnTo>
                      <a:lnTo>
                        <a:pt x="1960" y="1673"/>
                      </a:lnTo>
                      <a:close/>
                      <a:moveTo>
                        <a:pt x="1997" y="1670"/>
                      </a:moveTo>
                      <a:lnTo>
                        <a:pt x="2004" y="1673"/>
                      </a:lnTo>
                      <a:lnTo>
                        <a:pt x="2007" y="1675"/>
                      </a:lnTo>
                      <a:lnTo>
                        <a:pt x="2011" y="1679"/>
                      </a:lnTo>
                      <a:lnTo>
                        <a:pt x="2012" y="1682"/>
                      </a:lnTo>
                      <a:lnTo>
                        <a:pt x="2012" y="1689"/>
                      </a:lnTo>
                      <a:lnTo>
                        <a:pt x="2012" y="1698"/>
                      </a:lnTo>
                      <a:lnTo>
                        <a:pt x="2009" y="1700"/>
                      </a:lnTo>
                      <a:lnTo>
                        <a:pt x="2007" y="1701"/>
                      </a:lnTo>
                      <a:lnTo>
                        <a:pt x="2007" y="1703"/>
                      </a:lnTo>
                      <a:lnTo>
                        <a:pt x="2007" y="1705"/>
                      </a:lnTo>
                      <a:lnTo>
                        <a:pt x="2007" y="1707"/>
                      </a:lnTo>
                      <a:lnTo>
                        <a:pt x="2007" y="1708"/>
                      </a:lnTo>
                      <a:lnTo>
                        <a:pt x="2006" y="1710"/>
                      </a:lnTo>
                      <a:lnTo>
                        <a:pt x="2002" y="1714"/>
                      </a:lnTo>
                      <a:lnTo>
                        <a:pt x="2002" y="1705"/>
                      </a:lnTo>
                      <a:lnTo>
                        <a:pt x="1995" y="1694"/>
                      </a:lnTo>
                      <a:lnTo>
                        <a:pt x="1995" y="1682"/>
                      </a:lnTo>
                      <a:lnTo>
                        <a:pt x="1997" y="1670"/>
                      </a:lnTo>
                      <a:close/>
                      <a:moveTo>
                        <a:pt x="1541" y="1621"/>
                      </a:moveTo>
                      <a:lnTo>
                        <a:pt x="1574" y="1625"/>
                      </a:lnTo>
                      <a:lnTo>
                        <a:pt x="1587" y="1640"/>
                      </a:lnTo>
                      <a:lnTo>
                        <a:pt x="1601" y="1649"/>
                      </a:lnTo>
                      <a:lnTo>
                        <a:pt x="1615" y="1658"/>
                      </a:lnTo>
                      <a:lnTo>
                        <a:pt x="1632" y="1666"/>
                      </a:lnTo>
                      <a:lnTo>
                        <a:pt x="1637" y="1670"/>
                      </a:lnTo>
                      <a:lnTo>
                        <a:pt x="1637" y="1672"/>
                      </a:lnTo>
                      <a:lnTo>
                        <a:pt x="1639" y="1672"/>
                      </a:lnTo>
                      <a:lnTo>
                        <a:pt x="1646" y="1679"/>
                      </a:lnTo>
                      <a:lnTo>
                        <a:pt x="1658" y="1693"/>
                      </a:lnTo>
                      <a:lnTo>
                        <a:pt x="1669" y="1708"/>
                      </a:lnTo>
                      <a:lnTo>
                        <a:pt x="1681" y="1726"/>
                      </a:lnTo>
                      <a:lnTo>
                        <a:pt x="1698" y="1740"/>
                      </a:lnTo>
                      <a:lnTo>
                        <a:pt x="1695" y="1757"/>
                      </a:lnTo>
                      <a:lnTo>
                        <a:pt x="1695" y="1778"/>
                      </a:lnTo>
                      <a:lnTo>
                        <a:pt x="1709" y="1780"/>
                      </a:lnTo>
                      <a:lnTo>
                        <a:pt x="1718" y="1783"/>
                      </a:lnTo>
                      <a:lnTo>
                        <a:pt x="1724" y="1789"/>
                      </a:lnTo>
                      <a:lnTo>
                        <a:pt x="1733" y="1794"/>
                      </a:lnTo>
                      <a:lnTo>
                        <a:pt x="1744" y="1794"/>
                      </a:lnTo>
                      <a:lnTo>
                        <a:pt x="1752" y="1790"/>
                      </a:lnTo>
                      <a:lnTo>
                        <a:pt x="1759" y="1787"/>
                      </a:lnTo>
                      <a:lnTo>
                        <a:pt x="1766" y="1785"/>
                      </a:lnTo>
                      <a:lnTo>
                        <a:pt x="1782" y="1790"/>
                      </a:lnTo>
                      <a:lnTo>
                        <a:pt x="1800" y="1797"/>
                      </a:lnTo>
                      <a:lnTo>
                        <a:pt x="1817" y="1806"/>
                      </a:lnTo>
                      <a:lnTo>
                        <a:pt x="1833" y="1813"/>
                      </a:lnTo>
                      <a:lnTo>
                        <a:pt x="1831" y="1813"/>
                      </a:lnTo>
                      <a:lnTo>
                        <a:pt x="1829" y="1815"/>
                      </a:lnTo>
                      <a:lnTo>
                        <a:pt x="1829" y="1815"/>
                      </a:lnTo>
                      <a:lnTo>
                        <a:pt x="1827" y="1815"/>
                      </a:lnTo>
                      <a:lnTo>
                        <a:pt x="1824" y="1817"/>
                      </a:lnTo>
                      <a:lnTo>
                        <a:pt x="1814" y="1820"/>
                      </a:lnTo>
                      <a:lnTo>
                        <a:pt x="1794" y="1820"/>
                      </a:lnTo>
                      <a:lnTo>
                        <a:pt x="1772" y="1817"/>
                      </a:lnTo>
                      <a:lnTo>
                        <a:pt x="1749" y="1811"/>
                      </a:lnTo>
                      <a:lnTo>
                        <a:pt x="1724" y="1806"/>
                      </a:lnTo>
                      <a:lnTo>
                        <a:pt x="1705" y="1801"/>
                      </a:lnTo>
                      <a:lnTo>
                        <a:pt x="1690" y="1794"/>
                      </a:lnTo>
                      <a:lnTo>
                        <a:pt x="1683" y="1790"/>
                      </a:lnTo>
                      <a:lnTo>
                        <a:pt x="1686" y="1787"/>
                      </a:lnTo>
                      <a:lnTo>
                        <a:pt x="1686" y="1787"/>
                      </a:lnTo>
                      <a:lnTo>
                        <a:pt x="1688" y="1785"/>
                      </a:lnTo>
                      <a:lnTo>
                        <a:pt x="1690" y="1782"/>
                      </a:lnTo>
                      <a:lnTo>
                        <a:pt x="1669" y="1776"/>
                      </a:lnTo>
                      <a:lnTo>
                        <a:pt x="1651" y="1766"/>
                      </a:lnTo>
                      <a:lnTo>
                        <a:pt x="1635" y="1750"/>
                      </a:lnTo>
                      <a:lnTo>
                        <a:pt x="1623" y="1733"/>
                      </a:lnTo>
                      <a:lnTo>
                        <a:pt x="1611" y="1714"/>
                      </a:lnTo>
                      <a:lnTo>
                        <a:pt x="1601" y="1694"/>
                      </a:lnTo>
                      <a:lnTo>
                        <a:pt x="1590" y="1679"/>
                      </a:lnTo>
                      <a:lnTo>
                        <a:pt x="1580" y="1666"/>
                      </a:lnTo>
                      <a:lnTo>
                        <a:pt x="1569" y="1658"/>
                      </a:lnTo>
                      <a:lnTo>
                        <a:pt x="1557" y="1647"/>
                      </a:lnTo>
                      <a:lnTo>
                        <a:pt x="1546" y="1637"/>
                      </a:lnTo>
                      <a:lnTo>
                        <a:pt x="1541" y="1621"/>
                      </a:lnTo>
                      <a:close/>
                      <a:moveTo>
                        <a:pt x="1840" y="1602"/>
                      </a:moveTo>
                      <a:lnTo>
                        <a:pt x="1850" y="1605"/>
                      </a:lnTo>
                      <a:lnTo>
                        <a:pt x="1862" y="1612"/>
                      </a:lnTo>
                      <a:lnTo>
                        <a:pt x="1873" y="1623"/>
                      </a:lnTo>
                      <a:lnTo>
                        <a:pt x="1878" y="1632"/>
                      </a:lnTo>
                      <a:lnTo>
                        <a:pt x="1873" y="1635"/>
                      </a:lnTo>
                      <a:lnTo>
                        <a:pt x="1868" y="1640"/>
                      </a:lnTo>
                      <a:lnTo>
                        <a:pt x="1862" y="1644"/>
                      </a:lnTo>
                      <a:lnTo>
                        <a:pt x="1855" y="1647"/>
                      </a:lnTo>
                      <a:lnTo>
                        <a:pt x="1861" y="1663"/>
                      </a:lnTo>
                      <a:lnTo>
                        <a:pt x="1868" y="1675"/>
                      </a:lnTo>
                      <a:lnTo>
                        <a:pt x="1875" y="1689"/>
                      </a:lnTo>
                      <a:lnTo>
                        <a:pt x="1869" y="1691"/>
                      </a:lnTo>
                      <a:lnTo>
                        <a:pt x="1866" y="1691"/>
                      </a:lnTo>
                      <a:lnTo>
                        <a:pt x="1864" y="1691"/>
                      </a:lnTo>
                      <a:lnTo>
                        <a:pt x="1864" y="1691"/>
                      </a:lnTo>
                      <a:lnTo>
                        <a:pt x="1862" y="1693"/>
                      </a:lnTo>
                      <a:lnTo>
                        <a:pt x="1861" y="1694"/>
                      </a:lnTo>
                      <a:lnTo>
                        <a:pt x="1859" y="1698"/>
                      </a:lnTo>
                      <a:lnTo>
                        <a:pt x="1850" y="1714"/>
                      </a:lnTo>
                      <a:lnTo>
                        <a:pt x="1845" y="1733"/>
                      </a:lnTo>
                      <a:lnTo>
                        <a:pt x="1836" y="1750"/>
                      </a:lnTo>
                      <a:lnTo>
                        <a:pt x="1831" y="1754"/>
                      </a:lnTo>
                      <a:lnTo>
                        <a:pt x="1826" y="1754"/>
                      </a:lnTo>
                      <a:lnTo>
                        <a:pt x="1820" y="1755"/>
                      </a:lnTo>
                      <a:lnTo>
                        <a:pt x="1814" y="1755"/>
                      </a:lnTo>
                      <a:lnTo>
                        <a:pt x="1803" y="1749"/>
                      </a:lnTo>
                      <a:lnTo>
                        <a:pt x="1793" y="1747"/>
                      </a:lnTo>
                      <a:lnTo>
                        <a:pt x="1780" y="1747"/>
                      </a:lnTo>
                      <a:lnTo>
                        <a:pt x="1768" y="1745"/>
                      </a:lnTo>
                      <a:lnTo>
                        <a:pt x="1756" y="1740"/>
                      </a:lnTo>
                      <a:lnTo>
                        <a:pt x="1744" y="1724"/>
                      </a:lnTo>
                      <a:lnTo>
                        <a:pt x="1735" y="1703"/>
                      </a:lnTo>
                      <a:lnTo>
                        <a:pt x="1733" y="1679"/>
                      </a:lnTo>
                      <a:lnTo>
                        <a:pt x="1742" y="1675"/>
                      </a:lnTo>
                      <a:lnTo>
                        <a:pt x="1749" y="1675"/>
                      </a:lnTo>
                      <a:lnTo>
                        <a:pt x="1756" y="1677"/>
                      </a:lnTo>
                      <a:lnTo>
                        <a:pt x="1763" y="1673"/>
                      </a:lnTo>
                      <a:lnTo>
                        <a:pt x="1772" y="1659"/>
                      </a:lnTo>
                      <a:lnTo>
                        <a:pt x="1794" y="1656"/>
                      </a:lnTo>
                      <a:lnTo>
                        <a:pt x="1798" y="1653"/>
                      </a:lnTo>
                      <a:lnTo>
                        <a:pt x="1801" y="1649"/>
                      </a:lnTo>
                      <a:lnTo>
                        <a:pt x="1801" y="1647"/>
                      </a:lnTo>
                      <a:lnTo>
                        <a:pt x="1803" y="1646"/>
                      </a:lnTo>
                      <a:lnTo>
                        <a:pt x="1803" y="1644"/>
                      </a:lnTo>
                      <a:lnTo>
                        <a:pt x="1803" y="1642"/>
                      </a:lnTo>
                      <a:lnTo>
                        <a:pt x="1805" y="1640"/>
                      </a:lnTo>
                      <a:lnTo>
                        <a:pt x="1805" y="1640"/>
                      </a:lnTo>
                      <a:lnTo>
                        <a:pt x="1808" y="1640"/>
                      </a:lnTo>
                      <a:lnTo>
                        <a:pt x="1814" y="1640"/>
                      </a:lnTo>
                      <a:lnTo>
                        <a:pt x="1820" y="1640"/>
                      </a:lnTo>
                      <a:lnTo>
                        <a:pt x="1824" y="1628"/>
                      </a:lnTo>
                      <a:lnTo>
                        <a:pt x="1829" y="1619"/>
                      </a:lnTo>
                      <a:lnTo>
                        <a:pt x="1834" y="1611"/>
                      </a:lnTo>
                      <a:lnTo>
                        <a:pt x="1840" y="1602"/>
                      </a:lnTo>
                      <a:close/>
                      <a:moveTo>
                        <a:pt x="1337" y="1579"/>
                      </a:moveTo>
                      <a:lnTo>
                        <a:pt x="1347" y="1586"/>
                      </a:lnTo>
                      <a:lnTo>
                        <a:pt x="1353" y="1598"/>
                      </a:lnTo>
                      <a:lnTo>
                        <a:pt x="1353" y="1616"/>
                      </a:lnTo>
                      <a:lnTo>
                        <a:pt x="1353" y="1618"/>
                      </a:lnTo>
                      <a:lnTo>
                        <a:pt x="1354" y="1618"/>
                      </a:lnTo>
                      <a:lnTo>
                        <a:pt x="1356" y="1619"/>
                      </a:lnTo>
                      <a:lnTo>
                        <a:pt x="1356" y="1619"/>
                      </a:lnTo>
                      <a:lnTo>
                        <a:pt x="1356" y="1621"/>
                      </a:lnTo>
                      <a:lnTo>
                        <a:pt x="1356" y="1625"/>
                      </a:lnTo>
                      <a:lnTo>
                        <a:pt x="1353" y="1625"/>
                      </a:lnTo>
                      <a:lnTo>
                        <a:pt x="1349" y="1626"/>
                      </a:lnTo>
                      <a:lnTo>
                        <a:pt x="1347" y="1630"/>
                      </a:lnTo>
                      <a:lnTo>
                        <a:pt x="1344" y="1632"/>
                      </a:lnTo>
                      <a:lnTo>
                        <a:pt x="1342" y="1632"/>
                      </a:lnTo>
                      <a:lnTo>
                        <a:pt x="1340" y="1630"/>
                      </a:lnTo>
                      <a:lnTo>
                        <a:pt x="1339" y="1630"/>
                      </a:lnTo>
                      <a:lnTo>
                        <a:pt x="1339" y="1630"/>
                      </a:lnTo>
                      <a:lnTo>
                        <a:pt x="1337" y="1628"/>
                      </a:lnTo>
                      <a:lnTo>
                        <a:pt x="1330" y="1614"/>
                      </a:lnTo>
                      <a:lnTo>
                        <a:pt x="1330" y="1593"/>
                      </a:lnTo>
                      <a:lnTo>
                        <a:pt x="1332" y="1590"/>
                      </a:lnTo>
                      <a:lnTo>
                        <a:pt x="1334" y="1588"/>
                      </a:lnTo>
                      <a:lnTo>
                        <a:pt x="1335" y="1584"/>
                      </a:lnTo>
                      <a:lnTo>
                        <a:pt x="1337" y="1579"/>
                      </a:lnTo>
                      <a:close/>
                      <a:moveTo>
                        <a:pt x="1964" y="1558"/>
                      </a:moveTo>
                      <a:lnTo>
                        <a:pt x="1972" y="1567"/>
                      </a:lnTo>
                      <a:lnTo>
                        <a:pt x="1978" y="1577"/>
                      </a:lnTo>
                      <a:lnTo>
                        <a:pt x="1978" y="1593"/>
                      </a:lnTo>
                      <a:lnTo>
                        <a:pt x="1979" y="1597"/>
                      </a:lnTo>
                      <a:lnTo>
                        <a:pt x="1981" y="1597"/>
                      </a:lnTo>
                      <a:lnTo>
                        <a:pt x="1981" y="1598"/>
                      </a:lnTo>
                      <a:lnTo>
                        <a:pt x="1981" y="1598"/>
                      </a:lnTo>
                      <a:lnTo>
                        <a:pt x="1979" y="1598"/>
                      </a:lnTo>
                      <a:lnTo>
                        <a:pt x="1978" y="1602"/>
                      </a:lnTo>
                      <a:lnTo>
                        <a:pt x="1978" y="1605"/>
                      </a:lnTo>
                      <a:lnTo>
                        <a:pt x="1976" y="1605"/>
                      </a:lnTo>
                      <a:lnTo>
                        <a:pt x="1976" y="1607"/>
                      </a:lnTo>
                      <a:lnTo>
                        <a:pt x="1976" y="1607"/>
                      </a:lnTo>
                      <a:lnTo>
                        <a:pt x="1976" y="1607"/>
                      </a:lnTo>
                      <a:lnTo>
                        <a:pt x="1974" y="1607"/>
                      </a:lnTo>
                      <a:lnTo>
                        <a:pt x="1971" y="1609"/>
                      </a:lnTo>
                      <a:lnTo>
                        <a:pt x="1969" y="1605"/>
                      </a:lnTo>
                      <a:lnTo>
                        <a:pt x="1969" y="1604"/>
                      </a:lnTo>
                      <a:lnTo>
                        <a:pt x="1969" y="1604"/>
                      </a:lnTo>
                      <a:lnTo>
                        <a:pt x="1969" y="1604"/>
                      </a:lnTo>
                      <a:lnTo>
                        <a:pt x="1967" y="1604"/>
                      </a:lnTo>
                      <a:lnTo>
                        <a:pt x="1965" y="1604"/>
                      </a:lnTo>
                      <a:lnTo>
                        <a:pt x="1964" y="1602"/>
                      </a:lnTo>
                      <a:lnTo>
                        <a:pt x="1964" y="1605"/>
                      </a:lnTo>
                      <a:lnTo>
                        <a:pt x="1965" y="1607"/>
                      </a:lnTo>
                      <a:lnTo>
                        <a:pt x="1967" y="1609"/>
                      </a:lnTo>
                      <a:lnTo>
                        <a:pt x="1969" y="1611"/>
                      </a:lnTo>
                      <a:lnTo>
                        <a:pt x="1969" y="1611"/>
                      </a:lnTo>
                      <a:lnTo>
                        <a:pt x="1967" y="1612"/>
                      </a:lnTo>
                      <a:lnTo>
                        <a:pt x="1967" y="1614"/>
                      </a:lnTo>
                      <a:lnTo>
                        <a:pt x="1967" y="1616"/>
                      </a:lnTo>
                      <a:lnTo>
                        <a:pt x="1967" y="1621"/>
                      </a:lnTo>
                      <a:lnTo>
                        <a:pt x="1958" y="1621"/>
                      </a:lnTo>
                      <a:lnTo>
                        <a:pt x="1958" y="1616"/>
                      </a:lnTo>
                      <a:lnTo>
                        <a:pt x="1953" y="1614"/>
                      </a:lnTo>
                      <a:lnTo>
                        <a:pt x="1948" y="1611"/>
                      </a:lnTo>
                      <a:lnTo>
                        <a:pt x="1946" y="1607"/>
                      </a:lnTo>
                      <a:lnTo>
                        <a:pt x="1944" y="1602"/>
                      </a:lnTo>
                      <a:lnTo>
                        <a:pt x="1943" y="1597"/>
                      </a:lnTo>
                      <a:lnTo>
                        <a:pt x="1939" y="1590"/>
                      </a:lnTo>
                      <a:lnTo>
                        <a:pt x="1934" y="1593"/>
                      </a:lnTo>
                      <a:lnTo>
                        <a:pt x="1927" y="1597"/>
                      </a:lnTo>
                      <a:lnTo>
                        <a:pt x="1920" y="1598"/>
                      </a:lnTo>
                      <a:lnTo>
                        <a:pt x="1913" y="1602"/>
                      </a:lnTo>
                      <a:lnTo>
                        <a:pt x="1913" y="1593"/>
                      </a:lnTo>
                      <a:lnTo>
                        <a:pt x="1915" y="1591"/>
                      </a:lnTo>
                      <a:lnTo>
                        <a:pt x="1915" y="1591"/>
                      </a:lnTo>
                      <a:lnTo>
                        <a:pt x="1915" y="1590"/>
                      </a:lnTo>
                      <a:lnTo>
                        <a:pt x="1916" y="1590"/>
                      </a:lnTo>
                      <a:lnTo>
                        <a:pt x="1916" y="1586"/>
                      </a:lnTo>
                      <a:lnTo>
                        <a:pt x="1930" y="1581"/>
                      </a:lnTo>
                      <a:lnTo>
                        <a:pt x="1943" y="1577"/>
                      </a:lnTo>
                      <a:lnTo>
                        <a:pt x="1955" y="1570"/>
                      </a:lnTo>
                      <a:lnTo>
                        <a:pt x="1964" y="1558"/>
                      </a:lnTo>
                      <a:close/>
                      <a:moveTo>
                        <a:pt x="1878" y="1539"/>
                      </a:moveTo>
                      <a:lnTo>
                        <a:pt x="1882" y="1543"/>
                      </a:lnTo>
                      <a:lnTo>
                        <a:pt x="1883" y="1543"/>
                      </a:lnTo>
                      <a:lnTo>
                        <a:pt x="1885" y="1543"/>
                      </a:lnTo>
                      <a:lnTo>
                        <a:pt x="1885" y="1544"/>
                      </a:lnTo>
                      <a:lnTo>
                        <a:pt x="1885" y="1544"/>
                      </a:lnTo>
                      <a:lnTo>
                        <a:pt x="1885" y="1548"/>
                      </a:lnTo>
                      <a:lnTo>
                        <a:pt x="1887" y="1551"/>
                      </a:lnTo>
                      <a:lnTo>
                        <a:pt x="1876" y="1560"/>
                      </a:lnTo>
                      <a:lnTo>
                        <a:pt x="1869" y="1569"/>
                      </a:lnTo>
                      <a:lnTo>
                        <a:pt x="1861" y="1576"/>
                      </a:lnTo>
                      <a:lnTo>
                        <a:pt x="1848" y="1583"/>
                      </a:lnTo>
                      <a:lnTo>
                        <a:pt x="1848" y="1579"/>
                      </a:lnTo>
                      <a:lnTo>
                        <a:pt x="1859" y="1567"/>
                      </a:lnTo>
                      <a:lnTo>
                        <a:pt x="1871" y="1555"/>
                      </a:lnTo>
                      <a:lnTo>
                        <a:pt x="1878" y="1539"/>
                      </a:lnTo>
                      <a:close/>
                      <a:moveTo>
                        <a:pt x="1920" y="1436"/>
                      </a:moveTo>
                      <a:lnTo>
                        <a:pt x="1920" y="1454"/>
                      </a:lnTo>
                      <a:lnTo>
                        <a:pt x="1918" y="1466"/>
                      </a:lnTo>
                      <a:lnTo>
                        <a:pt x="1915" y="1476"/>
                      </a:lnTo>
                      <a:lnTo>
                        <a:pt x="1913" y="1494"/>
                      </a:lnTo>
                      <a:lnTo>
                        <a:pt x="1916" y="1494"/>
                      </a:lnTo>
                      <a:lnTo>
                        <a:pt x="1916" y="1497"/>
                      </a:lnTo>
                      <a:lnTo>
                        <a:pt x="1923" y="1497"/>
                      </a:lnTo>
                      <a:lnTo>
                        <a:pt x="1927" y="1497"/>
                      </a:lnTo>
                      <a:lnTo>
                        <a:pt x="1930" y="1497"/>
                      </a:lnTo>
                      <a:lnTo>
                        <a:pt x="1934" y="1499"/>
                      </a:lnTo>
                      <a:lnTo>
                        <a:pt x="1937" y="1501"/>
                      </a:lnTo>
                      <a:lnTo>
                        <a:pt x="1944" y="1502"/>
                      </a:lnTo>
                      <a:lnTo>
                        <a:pt x="1948" y="1515"/>
                      </a:lnTo>
                      <a:lnTo>
                        <a:pt x="1955" y="1523"/>
                      </a:lnTo>
                      <a:lnTo>
                        <a:pt x="1964" y="1532"/>
                      </a:lnTo>
                      <a:lnTo>
                        <a:pt x="1971" y="1544"/>
                      </a:lnTo>
                      <a:lnTo>
                        <a:pt x="1965" y="1546"/>
                      </a:lnTo>
                      <a:lnTo>
                        <a:pt x="1962" y="1548"/>
                      </a:lnTo>
                      <a:lnTo>
                        <a:pt x="1960" y="1548"/>
                      </a:lnTo>
                      <a:lnTo>
                        <a:pt x="1960" y="1550"/>
                      </a:lnTo>
                      <a:lnTo>
                        <a:pt x="1960" y="1551"/>
                      </a:lnTo>
                      <a:lnTo>
                        <a:pt x="1960" y="1551"/>
                      </a:lnTo>
                      <a:lnTo>
                        <a:pt x="1960" y="1553"/>
                      </a:lnTo>
                      <a:lnTo>
                        <a:pt x="1957" y="1553"/>
                      </a:lnTo>
                      <a:lnTo>
                        <a:pt x="1951" y="1555"/>
                      </a:lnTo>
                      <a:lnTo>
                        <a:pt x="1950" y="1551"/>
                      </a:lnTo>
                      <a:lnTo>
                        <a:pt x="1950" y="1551"/>
                      </a:lnTo>
                      <a:lnTo>
                        <a:pt x="1950" y="1550"/>
                      </a:lnTo>
                      <a:lnTo>
                        <a:pt x="1950" y="1550"/>
                      </a:lnTo>
                      <a:lnTo>
                        <a:pt x="1948" y="1550"/>
                      </a:lnTo>
                      <a:lnTo>
                        <a:pt x="1946" y="1550"/>
                      </a:lnTo>
                      <a:lnTo>
                        <a:pt x="1944" y="1548"/>
                      </a:lnTo>
                      <a:lnTo>
                        <a:pt x="1941" y="1555"/>
                      </a:lnTo>
                      <a:lnTo>
                        <a:pt x="1939" y="1560"/>
                      </a:lnTo>
                      <a:lnTo>
                        <a:pt x="1936" y="1565"/>
                      </a:lnTo>
                      <a:lnTo>
                        <a:pt x="1930" y="1567"/>
                      </a:lnTo>
                      <a:lnTo>
                        <a:pt x="1925" y="1570"/>
                      </a:lnTo>
                      <a:lnTo>
                        <a:pt x="1925" y="1567"/>
                      </a:lnTo>
                      <a:lnTo>
                        <a:pt x="1922" y="1563"/>
                      </a:lnTo>
                      <a:lnTo>
                        <a:pt x="1922" y="1560"/>
                      </a:lnTo>
                      <a:lnTo>
                        <a:pt x="1922" y="1558"/>
                      </a:lnTo>
                      <a:lnTo>
                        <a:pt x="1922" y="1557"/>
                      </a:lnTo>
                      <a:lnTo>
                        <a:pt x="1922" y="1557"/>
                      </a:lnTo>
                      <a:lnTo>
                        <a:pt x="1922" y="1555"/>
                      </a:lnTo>
                      <a:lnTo>
                        <a:pt x="1920" y="1553"/>
                      </a:lnTo>
                      <a:lnTo>
                        <a:pt x="1918" y="1553"/>
                      </a:lnTo>
                      <a:lnTo>
                        <a:pt x="1913" y="1551"/>
                      </a:lnTo>
                      <a:lnTo>
                        <a:pt x="1913" y="1546"/>
                      </a:lnTo>
                      <a:lnTo>
                        <a:pt x="1913" y="1541"/>
                      </a:lnTo>
                      <a:lnTo>
                        <a:pt x="1915" y="1537"/>
                      </a:lnTo>
                      <a:lnTo>
                        <a:pt x="1915" y="1536"/>
                      </a:lnTo>
                      <a:lnTo>
                        <a:pt x="1916" y="1534"/>
                      </a:lnTo>
                      <a:lnTo>
                        <a:pt x="1920" y="1534"/>
                      </a:lnTo>
                      <a:lnTo>
                        <a:pt x="1925" y="1532"/>
                      </a:lnTo>
                      <a:lnTo>
                        <a:pt x="1932" y="1532"/>
                      </a:lnTo>
                      <a:lnTo>
                        <a:pt x="1932" y="1544"/>
                      </a:lnTo>
                      <a:lnTo>
                        <a:pt x="1944" y="1544"/>
                      </a:lnTo>
                      <a:lnTo>
                        <a:pt x="1944" y="1541"/>
                      </a:lnTo>
                      <a:lnTo>
                        <a:pt x="1946" y="1537"/>
                      </a:lnTo>
                      <a:lnTo>
                        <a:pt x="1948" y="1536"/>
                      </a:lnTo>
                      <a:lnTo>
                        <a:pt x="1948" y="1534"/>
                      </a:lnTo>
                      <a:lnTo>
                        <a:pt x="1950" y="1532"/>
                      </a:lnTo>
                      <a:lnTo>
                        <a:pt x="1951" y="1529"/>
                      </a:lnTo>
                      <a:lnTo>
                        <a:pt x="1948" y="1529"/>
                      </a:lnTo>
                      <a:lnTo>
                        <a:pt x="1930" y="1515"/>
                      </a:lnTo>
                      <a:lnTo>
                        <a:pt x="1910" y="1506"/>
                      </a:lnTo>
                      <a:lnTo>
                        <a:pt x="1910" y="1513"/>
                      </a:lnTo>
                      <a:lnTo>
                        <a:pt x="1908" y="1518"/>
                      </a:lnTo>
                      <a:lnTo>
                        <a:pt x="1906" y="1523"/>
                      </a:lnTo>
                      <a:lnTo>
                        <a:pt x="1906" y="1529"/>
                      </a:lnTo>
                      <a:lnTo>
                        <a:pt x="1904" y="1527"/>
                      </a:lnTo>
                      <a:lnTo>
                        <a:pt x="1903" y="1525"/>
                      </a:lnTo>
                      <a:lnTo>
                        <a:pt x="1903" y="1525"/>
                      </a:lnTo>
                      <a:lnTo>
                        <a:pt x="1903" y="1523"/>
                      </a:lnTo>
                      <a:lnTo>
                        <a:pt x="1901" y="1522"/>
                      </a:lnTo>
                      <a:lnTo>
                        <a:pt x="1896" y="1509"/>
                      </a:lnTo>
                      <a:lnTo>
                        <a:pt x="1890" y="1494"/>
                      </a:lnTo>
                      <a:lnTo>
                        <a:pt x="1889" y="1474"/>
                      </a:lnTo>
                      <a:lnTo>
                        <a:pt x="1890" y="1457"/>
                      </a:lnTo>
                      <a:lnTo>
                        <a:pt x="1897" y="1440"/>
                      </a:lnTo>
                      <a:lnTo>
                        <a:pt x="1903" y="1438"/>
                      </a:lnTo>
                      <a:lnTo>
                        <a:pt x="1908" y="1436"/>
                      </a:lnTo>
                      <a:lnTo>
                        <a:pt x="1913" y="1436"/>
                      </a:lnTo>
                      <a:lnTo>
                        <a:pt x="1920" y="1436"/>
                      </a:lnTo>
                      <a:close/>
                      <a:moveTo>
                        <a:pt x="1913" y="1337"/>
                      </a:moveTo>
                      <a:lnTo>
                        <a:pt x="1916" y="1340"/>
                      </a:lnTo>
                      <a:lnTo>
                        <a:pt x="1918" y="1344"/>
                      </a:lnTo>
                      <a:lnTo>
                        <a:pt x="1920" y="1347"/>
                      </a:lnTo>
                      <a:lnTo>
                        <a:pt x="1920" y="1352"/>
                      </a:lnTo>
                      <a:lnTo>
                        <a:pt x="1920" y="1359"/>
                      </a:lnTo>
                      <a:lnTo>
                        <a:pt x="1906" y="1394"/>
                      </a:lnTo>
                      <a:lnTo>
                        <a:pt x="1899" y="1385"/>
                      </a:lnTo>
                      <a:lnTo>
                        <a:pt x="1896" y="1377"/>
                      </a:lnTo>
                      <a:lnTo>
                        <a:pt x="1894" y="1363"/>
                      </a:lnTo>
                      <a:lnTo>
                        <a:pt x="1913" y="1337"/>
                      </a:lnTo>
                      <a:close/>
                      <a:moveTo>
                        <a:pt x="2025" y="1256"/>
                      </a:moveTo>
                      <a:lnTo>
                        <a:pt x="2028" y="1258"/>
                      </a:lnTo>
                      <a:lnTo>
                        <a:pt x="2030" y="1258"/>
                      </a:lnTo>
                      <a:lnTo>
                        <a:pt x="2030" y="1258"/>
                      </a:lnTo>
                      <a:lnTo>
                        <a:pt x="2030" y="1260"/>
                      </a:lnTo>
                      <a:lnTo>
                        <a:pt x="2030" y="1260"/>
                      </a:lnTo>
                      <a:lnTo>
                        <a:pt x="2032" y="1263"/>
                      </a:lnTo>
                      <a:lnTo>
                        <a:pt x="2032" y="1267"/>
                      </a:lnTo>
                      <a:lnTo>
                        <a:pt x="2030" y="1272"/>
                      </a:lnTo>
                      <a:lnTo>
                        <a:pt x="2026" y="1277"/>
                      </a:lnTo>
                      <a:lnTo>
                        <a:pt x="2025" y="1282"/>
                      </a:lnTo>
                      <a:lnTo>
                        <a:pt x="2016" y="1282"/>
                      </a:lnTo>
                      <a:lnTo>
                        <a:pt x="2016" y="1270"/>
                      </a:lnTo>
                      <a:lnTo>
                        <a:pt x="2019" y="1269"/>
                      </a:lnTo>
                      <a:lnTo>
                        <a:pt x="2021" y="1265"/>
                      </a:lnTo>
                      <a:lnTo>
                        <a:pt x="2023" y="1262"/>
                      </a:lnTo>
                      <a:lnTo>
                        <a:pt x="2025" y="1256"/>
                      </a:lnTo>
                      <a:close/>
                      <a:moveTo>
                        <a:pt x="1978" y="1209"/>
                      </a:moveTo>
                      <a:lnTo>
                        <a:pt x="1990" y="1209"/>
                      </a:lnTo>
                      <a:lnTo>
                        <a:pt x="1990" y="1221"/>
                      </a:lnTo>
                      <a:lnTo>
                        <a:pt x="1974" y="1221"/>
                      </a:lnTo>
                      <a:lnTo>
                        <a:pt x="1974" y="1213"/>
                      </a:lnTo>
                      <a:lnTo>
                        <a:pt x="1978" y="1213"/>
                      </a:lnTo>
                      <a:lnTo>
                        <a:pt x="1978" y="1209"/>
                      </a:lnTo>
                      <a:close/>
                      <a:moveTo>
                        <a:pt x="707" y="1176"/>
                      </a:moveTo>
                      <a:lnTo>
                        <a:pt x="716" y="1176"/>
                      </a:lnTo>
                      <a:lnTo>
                        <a:pt x="712" y="1181"/>
                      </a:lnTo>
                      <a:lnTo>
                        <a:pt x="709" y="1185"/>
                      </a:lnTo>
                      <a:lnTo>
                        <a:pt x="705" y="1188"/>
                      </a:lnTo>
                      <a:lnTo>
                        <a:pt x="702" y="1192"/>
                      </a:lnTo>
                      <a:lnTo>
                        <a:pt x="696" y="1195"/>
                      </a:lnTo>
                      <a:lnTo>
                        <a:pt x="693" y="1195"/>
                      </a:lnTo>
                      <a:lnTo>
                        <a:pt x="693" y="1197"/>
                      </a:lnTo>
                      <a:lnTo>
                        <a:pt x="691" y="1197"/>
                      </a:lnTo>
                      <a:lnTo>
                        <a:pt x="688" y="1197"/>
                      </a:lnTo>
                      <a:lnTo>
                        <a:pt x="684" y="1199"/>
                      </a:lnTo>
                      <a:lnTo>
                        <a:pt x="681" y="1186"/>
                      </a:lnTo>
                      <a:lnTo>
                        <a:pt x="688" y="1185"/>
                      </a:lnTo>
                      <a:lnTo>
                        <a:pt x="695" y="1181"/>
                      </a:lnTo>
                      <a:lnTo>
                        <a:pt x="702" y="1179"/>
                      </a:lnTo>
                      <a:lnTo>
                        <a:pt x="707" y="1176"/>
                      </a:lnTo>
                      <a:close/>
                      <a:moveTo>
                        <a:pt x="562" y="1171"/>
                      </a:moveTo>
                      <a:lnTo>
                        <a:pt x="571" y="1174"/>
                      </a:lnTo>
                      <a:lnTo>
                        <a:pt x="581" y="1178"/>
                      </a:lnTo>
                      <a:lnTo>
                        <a:pt x="593" y="1181"/>
                      </a:lnTo>
                      <a:lnTo>
                        <a:pt x="600" y="1186"/>
                      </a:lnTo>
                      <a:lnTo>
                        <a:pt x="572" y="1186"/>
                      </a:lnTo>
                      <a:lnTo>
                        <a:pt x="569" y="1185"/>
                      </a:lnTo>
                      <a:lnTo>
                        <a:pt x="567" y="1185"/>
                      </a:lnTo>
                      <a:lnTo>
                        <a:pt x="564" y="1183"/>
                      </a:lnTo>
                      <a:lnTo>
                        <a:pt x="557" y="1183"/>
                      </a:lnTo>
                      <a:lnTo>
                        <a:pt x="557" y="1179"/>
                      </a:lnTo>
                      <a:lnTo>
                        <a:pt x="559" y="1178"/>
                      </a:lnTo>
                      <a:lnTo>
                        <a:pt x="560" y="1176"/>
                      </a:lnTo>
                      <a:lnTo>
                        <a:pt x="560" y="1176"/>
                      </a:lnTo>
                      <a:lnTo>
                        <a:pt x="560" y="1174"/>
                      </a:lnTo>
                      <a:lnTo>
                        <a:pt x="562" y="1171"/>
                      </a:lnTo>
                      <a:close/>
                      <a:moveTo>
                        <a:pt x="250" y="1103"/>
                      </a:moveTo>
                      <a:lnTo>
                        <a:pt x="274" y="1103"/>
                      </a:lnTo>
                      <a:lnTo>
                        <a:pt x="274" y="1106"/>
                      </a:lnTo>
                      <a:lnTo>
                        <a:pt x="269" y="1108"/>
                      </a:lnTo>
                      <a:lnTo>
                        <a:pt x="267" y="1110"/>
                      </a:lnTo>
                      <a:lnTo>
                        <a:pt x="264" y="1111"/>
                      </a:lnTo>
                      <a:lnTo>
                        <a:pt x="260" y="1113"/>
                      </a:lnTo>
                      <a:lnTo>
                        <a:pt x="255" y="1113"/>
                      </a:lnTo>
                      <a:lnTo>
                        <a:pt x="250" y="1103"/>
                      </a:lnTo>
                      <a:close/>
                      <a:moveTo>
                        <a:pt x="620" y="1083"/>
                      </a:moveTo>
                      <a:lnTo>
                        <a:pt x="618" y="1085"/>
                      </a:lnTo>
                      <a:lnTo>
                        <a:pt x="616" y="1087"/>
                      </a:lnTo>
                      <a:lnTo>
                        <a:pt x="614" y="1087"/>
                      </a:lnTo>
                      <a:lnTo>
                        <a:pt x="614" y="1089"/>
                      </a:lnTo>
                      <a:lnTo>
                        <a:pt x="613" y="1090"/>
                      </a:lnTo>
                      <a:lnTo>
                        <a:pt x="611" y="1094"/>
                      </a:lnTo>
                      <a:lnTo>
                        <a:pt x="614" y="1094"/>
                      </a:lnTo>
                      <a:lnTo>
                        <a:pt x="620" y="1092"/>
                      </a:lnTo>
                      <a:lnTo>
                        <a:pt x="623" y="1090"/>
                      </a:lnTo>
                      <a:lnTo>
                        <a:pt x="627" y="1089"/>
                      </a:lnTo>
                      <a:lnTo>
                        <a:pt x="630" y="1087"/>
                      </a:lnTo>
                      <a:lnTo>
                        <a:pt x="634" y="1083"/>
                      </a:lnTo>
                      <a:lnTo>
                        <a:pt x="620" y="1083"/>
                      </a:lnTo>
                      <a:close/>
                      <a:moveTo>
                        <a:pt x="370" y="1083"/>
                      </a:moveTo>
                      <a:lnTo>
                        <a:pt x="372" y="1099"/>
                      </a:lnTo>
                      <a:lnTo>
                        <a:pt x="374" y="1118"/>
                      </a:lnTo>
                      <a:lnTo>
                        <a:pt x="365" y="1118"/>
                      </a:lnTo>
                      <a:lnTo>
                        <a:pt x="363" y="1120"/>
                      </a:lnTo>
                      <a:lnTo>
                        <a:pt x="360" y="1120"/>
                      </a:lnTo>
                      <a:lnTo>
                        <a:pt x="356" y="1120"/>
                      </a:lnTo>
                      <a:lnTo>
                        <a:pt x="351" y="1122"/>
                      </a:lnTo>
                      <a:lnTo>
                        <a:pt x="349" y="1108"/>
                      </a:lnTo>
                      <a:lnTo>
                        <a:pt x="349" y="1094"/>
                      </a:lnTo>
                      <a:lnTo>
                        <a:pt x="351" y="1087"/>
                      </a:lnTo>
                      <a:lnTo>
                        <a:pt x="354" y="1085"/>
                      </a:lnTo>
                      <a:lnTo>
                        <a:pt x="358" y="1083"/>
                      </a:lnTo>
                      <a:lnTo>
                        <a:pt x="363" y="1083"/>
                      </a:lnTo>
                      <a:lnTo>
                        <a:pt x="370" y="1083"/>
                      </a:lnTo>
                      <a:close/>
                      <a:moveTo>
                        <a:pt x="361" y="1049"/>
                      </a:moveTo>
                      <a:lnTo>
                        <a:pt x="370" y="1049"/>
                      </a:lnTo>
                      <a:lnTo>
                        <a:pt x="368" y="1056"/>
                      </a:lnTo>
                      <a:lnTo>
                        <a:pt x="368" y="1061"/>
                      </a:lnTo>
                      <a:lnTo>
                        <a:pt x="368" y="1066"/>
                      </a:lnTo>
                      <a:lnTo>
                        <a:pt x="367" y="1070"/>
                      </a:lnTo>
                      <a:lnTo>
                        <a:pt x="365" y="1075"/>
                      </a:lnTo>
                      <a:lnTo>
                        <a:pt x="358" y="1075"/>
                      </a:lnTo>
                      <a:lnTo>
                        <a:pt x="358" y="1068"/>
                      </a:lnTo>
                      <a:lnTo>
                        <a:pt x="360" y="1061"/>
                      </a:lnTo>
                      <a:lnTo>
                        <a:pt x="360" y="1054"/>
                      </a:lnTo>
                      <a:lnTo>
                        <a:pt x="361" y="1049"/>
                      </a:lnTo>
                      <a:close/>
                      <a:moveTo>
                        <a:pt x="2201" y="1001"/>
                      </a:moveTo>
                      <a:lnTo>
                        <a:pt x="2210" y="1014"/>
                      </a:lnTo>
                      <a:lnTo>
                        <a:pt x="2218" y="1021"/>
                      </a:lnTo>
                      <a:lnTo>
                        <a:pt x="2229" y="1024"/>
                      </a:lnTo>
                      <a:lnTo>
                        <a:pt x="2236" y="1028"/>
                      </a:lnTo>
                      <a:lnTo>
                        <a:pt x="2243" y="1033"/>
                      </a:lnTo>
                      <a:lnTo>
                        <a:pt x="2245" y="1036"/>
                      </a:lnTo>
                      <a:lnTo>
                        <a:pt x="2246" y="1040"/>
                      </a:lnTo>
                      <a:lnTo>
                        <a:pt x="2246" y="1043"/>
                      </a:lnTo>
                      <a:lnTo>
                        <a:pt x="2246" y="1049"/>
                      </a:lnTo>
                      <a:lnTo>
                        <a:pt x="2234" y="1052"/>
                      </a:lnTo>
                      <a:lnTo>
                        <a:pt x="2225" y="1059"/>
                      </a:lnTo>
                      <a:lnTo>
                        <a:pt x="2218" y="1066"/>
                      </a:lnTo>
                      <a:lnTo>
                        <a:pt x="2208" y="1071"/>
                      </a:lnTo>
                      <a:lnTo>
                        <a:pt x="2204" y="1066"/>
                      </a:lnTo>
                      <a:lnTo>
                        <a:pt x="2201" y="1064"/>
                      </a:lnTo>
                      <a:lnTo>
                        <a:pt x="2198" y="1063"/>
                      </a:lnTo>
                      <a:lnTo>
                        <a:pt x="2194" y="1064"/>
                      </a:lnTo>
                      <a:lnTo>
                        <a:pt x="2191" y="1066"/>
                      </a:lnTo>
                      <a:lnTo>
                        <a:pt x="2189" y="1070"/>
                      </a:lnTo>
                      <a:lnTo>
                        <a:pt x="2185" y="1071"/>
                      </a:lnTo>
                      <a:lnTo>
                        <a:pt x="2191" y="1092"/>
                      </a:lnTo>
                      <a:lnTo>
                        <a:pt x="2192" y="1108"/>
                      </a:lnTo>
                      <a:lnTo>
                        <a:pt x="2192" y="1120"/>
                      </a:lnTo>
                      <a:lnTo>
                        <a:pt x="2191" y="1132"/>
                      </a:lnTo>
                      <a:lnTo>
                        <a:pt x="2187" y="1145"/>
                      </a:lnTo>
                      <a:lnTo>
                        <a:pt x="2184" y="1162"/>
                      </a:lnTo>
                      <a:lnTo>
                        <a:pt x="2182" y="1183"/>
                      </a:lnTo>
                      <a:lnTo>
                        <a:pt x="2159" y="1195"/>
                      </a:lnTo>
                      <a:lnTo>
                        <a:pt x="2133" y="1207"/>
                      </a:lnTo>
                      <a:lnTo>
                        <a:pt x="2108" y="1218"/>
                      </a:lnTo>
                      <a:lnTo>
                        <a:pt x="2103" y="1209"/>
                      </a:lnTo>
                      <a:lnTo>
                        <a:pt x="2098" y="1202"/>
                      </a:lnTo>
                      <a:lnTo>
                        <a:pt x="2096" y="1209"/>
                      </a:lnTo>
                      <a:lnTo>
                        <a:pt x="2096" y="1213"/>
                      </a:lnTo>
                      <a:lnTo>
                        <a:pt x="2095" y="1218"/>
                      </a:lnTo>
                      <a:lnTo>
                        <a:pt x="2093" y="1221"/>
                      </a:lnTo>
                      <a:lnTo>
                        <a:pt x="2088" y="1221"/>
                      </a:lnTo>
                      <a:lnTo>
                        <a:pt x="2084" y="1221"/>
                      </a:lnTo>
                      <a:lnTo>
                        <a:pt x="2082" y="1223"/>
                      </a:lnTo>
                      <a:lnTo>
                        <a:pt x="2081" y="1223"/>
                      </a:lnTo>
                      <a:lnTo>
                        <a:pt x="2079" y="1225"/>
                      </a:lnTo>
                      <a:lnTo>
                        <a:pt x="2077" y="1227"/>
                      </a:lnTo>
                      <a:lnTo>
                        <a:pt x="2072" y="1227"/>
                      </a:lnTo>
                      <a:lnTo>
                        <a:pt x="2067" y="1228"/>
                      </a:lnTo>
                      <a:lnTo>
                        <a:pt x="2065" y="1225"/>
                      </a:lnTo>
                      <a:lnTo>
                        <a:pt x="2065" y="1220"/>
                      </a:lnTo>
                      <a:lnTo>
                        <a:pt x="2065" y="1218"/>
                      </a:lnTo>
                      <a:lnTo>
                        <a:pt x="2065" y="1214"/>
                      </a:lnTo>
                      <a:lnTo>
                        <a:pt x="2065" y="1213"/>
                      </a:lnTo>
                      <a:lnTo>
                        <a:pt x="2061" y="1213"/>
                      </a:lnTo>
                      <a:lnTo>
                        <a:pt x="2058" y="1211"/>
                      </a:lnTo>
                      <a:lnTo>
                        <a:pt x="2051" y="1209"/>
                      </a:lnTo>
                      <a:lnTo>
                        <a:pt x="2051" y="1213"/>
                      </a:lnTo>
                      <a:lnTo>
                        <a:pt x="2054" y="1218"/>
                      </a:lnTo>
                      <a:lnTo>
                        <a:pt x="2058" y="1220"/>
                      </a:lnTo>
                      <a:lnTo>
                        <a:pt x="2058" y="1223"/>
                      </a:lnTo>
                      <a:lnTo>
                        <a:pt x="2058" y="1228"/>
                      </a:lnTo>
                      <a:lnTo>
                        <a:pt x="2060" y="1237"/>
                      </a:lnTo>
                      <a:lnTo>
                        <a:pt x="2054" y="1242"/>
                      </a:lnTo>
                      <a:lnTo>
                        <a:pt x="2051" y="1249"/>
                      </a:lnTo>
                      <a:lnTo>
                        <a:pt x="2047" y="1256"/>
                      </a:lnTo>
                      <a:lnTo>
                        <a:pt x="2035" y="1256"/>
                      </a:lnTo>
                      <a:lnTo>
                        <a:pt x="2033" y="1242"/>
                      </a:lnTo>
                      <a:lnTo>
                        <a:pt x="2032" y="1235"/>
                      </a:lnTo>
                      <a:lnTo>
                        <a:pt x="2028" y="1228"/>
                      </a:lnTo>
                      <a:lnTo>
                        <a:pt x="2025" y="1218"/>
                      </a:lnTo>
                      <a:lnTo>
                        <a:pt x="2035" y="1218"/>
                      </a:lnTo>
                      <a:lnTo>
                        <a:pt x="2047" y="1202"/>
                      </a:lnTo>
                      <a:lnTo>
                        <a:pt x="2063" y="1188"/>
                      </a:lnTo>
                      <a:lnTo>
                        <a:pt x="2082" y="1179"/>
                      </a:lnTo>
                      <a:lnTo>
                        <a:pt x="2089" y="1178"/>
                      </a:lnTo>
                      <a:lnTo>
                        <a:pt x="2096" y="1178"/>
                      </a:lnTo>
                      <a:lnTo>
                        <a:pt x="2102" y="1179"/>
                      </a:lnTo>
                      <a:lnTo>
                        <a:pt x="2105" y="1179"/>
                      </a:lnTo>
                      <a:lnTo>
                        <a:pt x="2108" y="1179"/>
                      </a:lnTo>
                      <a:lnTo>
                        <a:pt x="2112" y="1174"/>
                      </a:lnTo>
                      <a:lnTo>
                        <a:pt x="2115" y="1169"/>
                      </a:lnTo>
                      <a:lnTo>
                        <a:pt x="2117" y="1164"/>
                      </a:lnTo>
                      <a:lnTo>
                        <a:pt x="2119" y="1160"/>
                      </a:lnTo>
                      <a:lnTo>
                        <a:pt x="2122" y="1155"/>
                      </a:lnTo>
                      <a:lnTo>
                        <a:pt x="2128" y="1152"/>
                      </a:lnTo>
                      <a:lnTo>
                        <a:pt x="2129" y="1155"/>
                      </a:lnTo>
                      <a:lnTo>
                        <a:pt x="2131" y="1157"/>
                      </a:lnTo>
                      <a:lnTo>
                        <a:pt x="2133" y="1157"/>
                      </a:lnTo>
                      <a:lnTo>
                        <a:pt x="2133" y="1157"/>
                      </a:lnTo>
                      <a:lnTo>
                        <a:pt x="2135" y="1157"/>
                      </a:lnTo>
                      <a:lnTo>
                        <a:pt x="2136" y="1155"/>
                      </a:lnTo>
                      <a:lnTo>
                        <a:pt x="2150" y="1143"/>
                      </a:lnTo>
                      <a:lnTo>
                        <a:pt x="2159" y="1132"/>
                      </a:lnTo>
                      <a:lnTo>
                        <a:pt x="2163" y="1120"/>
                      </a:lnTo>
                      <a:lnTo>
                        <a:pt x="2166" y="1106"/>
                      </a:lnTo>
                      <a:lnTo>
                        <a:pt x="2171" y="1094"/>
                      </a:lnTo>
                      <a:lnTo>
                        <a:pt x="2182" y="1078"/>
                      </a:lnTo>
                      <a:lnTo>
                        <a:pt x="2175" y="1078"/>
                      </a:lnTo>
                      <a:lnTo>
                        <a:pt x="2170" y="1075"/>
                      </a:lnTo>
                      <a:lnTo>
                        <a:pt x="2168" y="1071"/>
                      </a:lnTo>
                      <a:lnTo>
                        <a:pt x="2166" y="1068"/>
                      </a:lnTo>
                      <a:lnTo>
                        <a:pt x="2166" y="1061"/>
                      </a:lnTo>
                      <a:lnTo>
                        <a:pt x="2166" y="1052"/>
                      </a:lnTo>
                      <a:lnTo>
                        <a:pt x="2168" y="1050"/>
                      </a:lnTo>
                      <a:lnTo>
                        <a:pt x="2168" y="1050"/>
                      </a:lnTo>
                      <a:lnTo>
                        <a:pt x="2170" y="1049"/>
                      </a:lnTo>
                      <a:lnTo>
                        <a:pt x="2170" y="1047"/>
                      </a:lnTo>
                      <a:lnTo>
                        <a:pt x="2170" y="1045"/>
                      </a:lnTo>
                      <a:lnTo>
                        <a:pt x="2177" y="1043"/>
                      </a:lnTo>
                      <a:lnTo>
                        <a:pt x="2182" y="1043"/>
                      </a:lnTo>
                      <a:lnTo>
                        <a:pt x="2185" y="1042"/>
                      </a:lnTo>
                      <a:lnTo>
                        <a:pt x="2189" y="1042"/>
                      </a:lnTo>
                      <a:lnTo>
                        <a:pt x="2189" y="1024"/>
                      </a:lnTo>
                      <a:lnTo>
                        <a:pt x="2192" y="1010"/>
                      </a:lnTo>
                      <a:lnTo>
                        <a:pt x="2201" y="1001"/>
                      </a:lnTo>
                      <a:close/>
                      <a:moveTo>
                        <a:pt x="422" y="998"/>
                      </a:moveTo>
                      <a:lnTo>
                        <a:pt x="421" y="1000"/>
                      </a:lnTo>
                      <a:lnTo>
                        <a:pt x="419" y="1000"/>
                      </a:lnTo>
                      <a:lnTo>
                        <a:pt x="417" y="1000"/>
                      </a:lnTo>
                      <a:lnTo>
                        <a:pt x="417" y="1001"/>
                      </a:lnTo>
                      <a:lnTo>
                        <a:pt x="415" y="1001"/>
                      </a:lnTo>
                      <a:lnTo>
                        <a:pt x="412" y="1005"/>
                      </a:lnTo>
                      <a:lnTo>
                        <a:pt x="408" y="1007"/>
                      </a:lnTo>
                      <a:lnTo>
                        <a:pt x="408" y="1008"/>
                      </a:lnTo>
                      <a:lnTo>
                        <a:pt x="408" y="1012"/>
                      </a:lnTo>
                      <a:lnTo>
                        <a:pt x="408" y="1015"/>
                      </a:lnTo>
                      <a:lnTo>
                        <a:pt x="408" y="1021"/>
                      </a:lnTo>
                      <a:lnTo>
                        <a:pt x="422" y="1035"/>
                      </a:lnTo>
                      <a:lnTo>
                        <a:pt x="435" y="1050"/>
                      </a:lnTo>
                      <a:lnTo>
                        <a:pt x="447" y="1068"/>
                      </a:lnTo>
                      <a:lnTo>
                        <a:pt x="461" y="1068"/>
                      </a:lnTo>
                      <a:lnTo>
                        <a:pt x="461" y="1078"/>
                      </a:lnTo>
                      <a:lnTo>
                        <a:pt x="475" y="1083"/>
                      </a:lnTo>
                      <a:lnTo>
                        <a:pt x="485" y="1090"/>
                      </a:lnTo>
                      <a:lnTo>
                        <a:pt x="496" y="1099"/>
                      </a:lnTo>
                      <a:lnTo>
                        <a:pt x="496" y="1103"/>
                      </a:lnTo>
                      <a:lnTo>
                        <a:pt x="492" y="1103"/>
                      </a:lnTo>
                      <a:lnTo>
                        <a:pt x="489" y="1103"/>
                      </a:lnTo>
                      <a:lnTo>
                        <a:pt x="485" y="1103"/>
                      </a:lnTo>
                      <a:lnTo>
                        <a:pt x="483" y="1103"/>
                      </a:lnTo>
                      <a:lnTo>
                        <a:pt x="480" y="1101"/>
                      </a:lnTo>
                      <a:lnTo>
                        <a:pt x="475" y="1099"/>
                      </a:lnTo>
                      <a:lnTo>
                        <a:pt x="470" y="1099"/>
                      </a:lnTo>
                      <a:lnTo>
                        <a:pt x="470" y="1104"/>
                      </a:lnTo>
                      <a:lnTo>
                        <a:pt x="471" y="1108"/>
                      </a:lnTo>
                      <a:lnTo>
                        <a:pt x="473" y="1111"/>
                      </a:lnTo>
                      <a:lnTo>
                        <a:pt x="473" y="1113"/>
                      </a:lnTo>
                      <a:lnTo>
                        <a:pt x="475" y="1117"/>
                      </a:lnTo>
                      <a:lnTo>
                        <a:pt x="476" y="1122"/>
                      </a:lnTo>
                      <a:lnTo>
                        <a:pt x="471" y="1125"/>
                      </a:lnTo>
                      <a:lnTo>
                        <a:pt x="468" y="1129"/>
                      </a:lnTo>
                      <a:lnTo>
                        <a:pt x="464" y="1134"/>
                      </a:lnTo>
                      <a:lnTo>
                        <a:pt x="461" y="1141"/>
                      </a:lnTo>
                      <a:lnTo>
                        <a:pt x="450" y="1141"/>
                      </a:lnTo>
                      <a:lnTo>
                        <a:pt x="450" y="1164"/>
                      </a:lnTo>
                      <a:lnTo>
                        <a:pt x="442" y="1164"/>
                      </a:lnTo>
                      <a:lnTo>
                        <a:pt x="433" y="1157"/>
                      </a:lnTo>
                      <a:lnTo>
                        <a:pt x="422" y="1153"/>
                      </a:lnTo>
                      <a:lnTo>
                        <a:pt x="414" y="1148"/>
                      </a:lnTo>
                      <a:lnTo>
                        <a:pt x="408" y="1136"/>
                      </a:lnTo>
                      <a:lnTo>
                        <a:pt x="422" y="1138"/>
                      </a:lnTo>
                      <a:lnTo>
                        <a:pt x="436" y="1136"/>
                      </a:lnTo>
                      <a:lnTo>
                        <a:pt x="447" y="1132"/>
                      </a:lnTo>
                      <a:lnTo>
                        <a:pt x="454" y="1125"/>
                      </a:lnTo>
                      <a:lnTo>
                        <a:pt x="456" y="1124"/>
                      </a:lnTo>
                      <a:lnTo>
                        <a:pt x="456" y="1122"/>
                      </a:lnTo>
                      <a:lnTo>
                        <a:pt x="457" y="1120"/>
                      </a:lnTo>
                      <a:lnTo>
                        <a:pt x="457" y="1117"/>
                      </a:lnTo>
                      <a:lnTo>
                        <a:pt x="457" y="1113"/>
                      </a:lnTo>
                      <a:lnTo>
                        <a:pt x="431" y="1094"/>
                      </a:lnTo>
                      <a:lnTo>
                        <a:pt x="403" y="1075"/>
                      </a:lnTo>
                      <a:lnTo>
                        <a:pt x="394" y="1064"/>
                      </a:lnTo>
                      <a:lnTo>
                        <a:pt x="386" y="1054"/>
                      </a:lnTo>
                      <a:lnTo>
                        <a:pt x="379" y="1042"/>
                      </a:lnTo>
                      <a:lnTo>
                        <a:pt x="368" y="1031"/>
                      </a:lnTo>
                      <a:lnTo>
                        <a:pt x="354" y="1026"/>
                      </a:lnTo>
                      <a:lnTo>
                        <a:pt x="342" y="1036"/>
                      </a:lnTo>
                      <a:lnTo>
                        <a:pt x="326" y="1045"/>
                      </a:lnTo>
                      <a:lnTo>
                        <a:pt x="307" y="1049"/>
                      </a:lnTo>
                      <a:lnTo>
                        <a:pt x="305" y="1045"/>
                      </a:lnTo>
                      <a:lnTo>
                        <a:pt x="304" y="1042"/>
                      </a:lnTo>
                      <a:lnTo>
                        <a:pt x="302" y="1040"/>
                      </a:lnTo>
                      <a:lnTo>
                        <a:pt x="298" y="1040"/>
                      </a:lnTo>
                      <a:lnTo>
                        <a:pt x="297" y="1040"/>
                      </a:lnTo>
                      <a:lnTo>
                        <a:pt x="293" y="1042"/>
                      </a:lnTo>
                      <a:lnTo>
                        <a:pt x="284" y="1049"/>
                      </a:lnTo>
                      <a:lnTo>
                        <a:pt x="281" y="1059"/>
                      </a:lnTo>
                      <a:lnTo>
                        <a:pt x="279" y="1070"/>
                      </a:lnTo>
                      <a:lnTo>
                        <a:pt x="274" y="1078"/>
                      </a:lnTo>
                      <a:lnTo>
                        <a:pt x="255" y="1078"/>
                      </a:lnTo>
                      <a:lnTo>
                        <a:pt x="248" y="1087"/>
                      </a:lnTo>
                      <a:lnTo>
                        <a:pt x="243" y="1097"/>
                      </a:lnTo>
                      <a:lnTo>
                        <a:pt x="239" y="1110"/>
                      </a:lnTo>
                      <a:lnTo>
                        <a:pt x="237" y="1111"/>
                      </a:lnTo>
                      <a:lnTo>
                        <a:pt x="237" y="1115"/>
                      </a:lnTo>
                      <a:lnTo>
                        <a:pt x="239" y="1117"/>
                      </a:lnTo>
                      <a:lnTo>
                        <a:pt x="241" y="1118"/>
                      </a:lnTo>
                      <a:lnTo>
                        <a:pt x="244" y="1122"/>
                      </a:lnTo>
                      <a:lnTo>
                        <a:pt x="246" y="1125"/>
                      </a:lnTo>
                      <a:lnTo>
                        <a:pt x="241" y="1125"/>
                      </a:lnTo>
                      <a:lnTo>
                        <a:pt x="239" y="1127"/>
                      </a:lnTo>
                      <a:lnTo>
                        <a:pt x="237" y="1127"/>
                      </a:lnTo>
                      <a:lnTo>
                        <a:pt x="236" y="1129"/>
                      </a:lnTo>
                      <a:lnTo>
                        <a:pt x="234" y="1131"/>
                      </a:lnTo>
                      <a:lnTo>
                        <a:pt x="230" y="1132"/>
                      </a:lnTo>
                      <a:lnTo>
                        <a:pt x="230" y="1136"/>
                      </a:lnTo>
                      <a:lnTo>
                        <a:pt x="230" y="1136"/>
                      </a:lnTo>
                      <a:lnTo>
                        <a:pt x="230" y="1138"/>
                      </a:lnTo>
                      <a:lnTo>
                        <a:pt x="230" y="1138"/>
                      </a:lnTo>
                      <a:lnTo>
                        <a:pt x="230" y="1139"/>
                      </a:lnTo>
                      <a:lnTo>
                        <a:pt x="230" y="1145"/>
                      </a:lnTo>
                      <a:lnTo>
                        <a:pt x="218" y="1146"/>
                      </a:lnTo>
                      <a:lnTo>
                        <a:pt x="213" y="1150"/>
                      </a:lnTo>
                      <a:lnTo>
                        <a:pt x="209" y="1153"/>
                      </a:lnTo>
                      <a:lnTo>
                        <a:pt x="206" y="1159"/>
                      </a:lnTo>
                      <a:lnTo>
                        <a:pt x="201" y="1164"/>
                      </a:lnTo>
                      <a:lnTo>
                        <a:pt x="195" y="1166"/>
                      </a:lnTo>
                      <a:lnTo>
                        <a:pt x="192" y="1166"/>
                      </a:lnTo>
                      <a:lnTo>
                        <a:pt x="187" y="1164"/>
                      </a:lnTo>
                      <a:lnTo>
                        <a:pt x="183" y="1162"/>
                      </a:lnTo>
                      <a:lnTo>
                        <a:pt x="180" y="1160"/>
                      </a:lnTo>
                      <a:lnTo>
                        <a:pt x="178" y="1160"/>
                      </a:lnTo>
                      <a:lnTo>
                        <a:pt x="175" y="1162"/>
                      </a:lnTo>
                      <a:lnTo>
                        <a:pt x="171" y="1164"/>
                      </a:lnTo>
                      <a:lnTo>
                        <a:pt x="168" y="1166"/>
                      </a:lnTo>
                      <a:lnTo>
                        <a:pt x="162" y="1167"/>
                      </a:lnTo>
                      <a:lnTo>
                        <a:pt x="162" y="1176"/>
                      </a:lnTo>
                      <a:lnTo>
                        <a:pt x="211" y="1183"/>
                      </a:lnTo>
                      <a:lnTo>
                        <a:pt x="225" y="1176"/>
                      </a:lnTo>
                      <a:lnTo>
                        <a:pt x="239" y="1167"/>
                      </a:lnTo>
                      <a:lnTo>
                        <a:pt x="250" y="1160"/>
                      </a:lnTo>
                      <a:lnTo>
                        <a:pt x="265" y="1157"/>
                      </a:lnTo>
                      <a:lnTo>
                        <a:pt x="288" y="1153"/>
                      </a:lnTo>
                      <a:lnTo>
                        <a:pt x="312" y="1152"/>
                      </a:lnTo>
                      <a:lnTo>
                        <a:pt x="339" y="1152"/>
                      </a:lnTo>
                      <a:lnTo>
                        <a:pt x="361" y="1152"/>
                      </a:lnTo>
                      <a:lnTo>
                        <a:pt x="380" y="1153"/>
                      </a:lnTo>
                      <a:lnTo>
                        <a:pt x="389" y="1155"/>
                      </a:lnTo>
                      <a:lnTo>
                        <a:pt x="393" y="1155"/>
                      </a:lnTo>
                      <a:lnTo>
                        <a:pt x="387" y="1171"/>
                      </a:lnTo>
                      <a:lnTo>
                        <a:pt x="384" y="1188"/>
                      </a:lnTo>
                      <a:lnTo>
                        <a:pt x="380" y="1206"/>
                      </a:lnTo>
                      <a:lnTo>
                        <a:pt x="386" y="1209"/>
                      </a:lnTo>
                      <a:lnTo>
                        <a:pt x="387" y="1213"/>
                      </a:lnTo>
                      <a:lnTo>
                        <a:pt x="391" y="1216"/>
                      </a:lnTo>
                      <a:lnTo>
                        <a:pt x="393" y="1218"/>
                      </a:lnTo>
                      <a:lnTo>
                        <a:pt x="396" y="1221"/>
                      </a:lnTo>
                      <a:lnTo>
                        <a:pt x="408" y="1225"/>
                      </a:lnTo>
                      <a:lnTo>
                        <a:pt x="422" y="1225"/>
                      </a:lnTo>
                      <a:lnTo>
                        <a:pt x="436" y="1227"/>
                      </a:lnTo>
                      <a:lnTo>
                        <a:pt x="450" y="1234"/>
                      </a:lnTo>
                      <a:lnTo>
                        <a:pt x="454" y="1248"/>
                      </a:lnTo>
                      <a:lnTo>
                        <a:pt x="461" y="1251"/>
                      </a:lnTo>
                      <a:lnTo>
                        <a:pt x="471" y="1255"/>
                      </a:lnTo>
                      <a:lnTo>
                        <a:pt x="485" y="1258"/>
                      </a:lnTo>
                      <a:lnTo>
                        <a:pt x="497" y="1262"/>
                      </a:lnTo>
                      <a:lnTo>
                        <a:pt x="504" y="1263"/>
                      </a:lnTo>
                      <a:lnTo>
                        <a:pt x="506" y="1253"/>
                      </a:lnTo>
                      <a:lnTo>
                        <a:pt x="510" y="1244"/>
                      </a:lnTo>
                      <a:lnTo>
                        <a:pt x="513" y="1235"/>
                      </a:lnTo>
                      <a:lnTo>
                        <a:pt x="524" y="1228"/>
                      </a:lnTo>
                      <a:lnTo>
                        <a:pt x="539" y="1225"/>
                      </a:lnTo>
                      <a:lnTo>
                        <a:pt x="553" y="1228"/>
                      </a:lnTo>
                      <a:lnTo>
                        <a:pt x="567" y="1235"/>
                      </a:lnTo>
                      <a:lnTo>
                        <a:pt x="581" y="1241"/>
                      </a:lnTo>
                      <a:lnTo>
                        <a:pt x="588" y="1242"/>
                      </a:lnTo>
                      <a:lnTo>
                        <a:pt x="602" y="1244"/>
                      </a:lnTo>
                      <a:lnTo>
                        <a:pt x="616" y="1248"/>
                      </a:lnTo>
                      <a:lnTo>
                        <a:pt x="630" y="1249"/>
                      </a:lnTo>
                      <a:lnTo>
                        <a:pt x="641" y="1251"/>
                      </a:lnTo>
                      <a:lnTo>
                        <a:pt x="646" y="1253"/>
                      </a:lnTo>
                      <a:lnTo>
                        <a:pt x="649" y="1251"/>
                      </a:lnTo>
                      <a:lnTo>
                        <a:pt x="651" y="1248"/>
                      </a:lnTo>
                      <a:lnTo>
                        <a:pt x="653" y="1246"/>
                      </a:lnTo>
                      <a:lnTo>
                        <a:pt x="656" y="1242"/>
                      </a:lnTo>
                      <a:lnTo>
                        <a:pt x="660" y="1241"/>
                      </a:lnTo>
                      <a:lnTo>
                        <a:pt x="663" y="1241"/>
                      </a:lnTo>
                      <a:lnTo>
                        <a:pt x="668" y="1241"/>
                      </a:lnTo>
                      <a:lnTo>
                        <a:pt x="681" y="1244"/>
                      </a:lnTo>
                      <a:lnTo>
                        <a:pt x="691" y="1249"/>
                      </a:lnTo>
                      <a:lnTo>
                        <a:pt x="703" y="1248"/>
                      </a:lnTo>
                      <a:lnTo>
                        <a:pt x="716" y="1244"/>
                      </a:lnTo>
                      <a:lnTo>
                        <a:pt x="717" y="1230"/>
                      </a:lnTo>
                      <a:lnTo>
                        <a:pt x="724" y="1213"/>
                      </a:lnTo>
                      <a:lnTo>
                        <a:pt x="730" y="1197"/>
                      </a:lnTo>
                      <a:lnTo>
                        <a:pt x="733" y="1183"/>
                      </a:lnTo>
                      <a:lnTo>
                        <a:pt x="730" y="1171"/>
                      </a:lnTo>
                      <a:lnTo>
                        <a:pt x="728" y="1167"/>
                      </a:lnTo>
                      <a:lnTo>
                        <a:pt x="728" y="1164"/>
                      </a:lnTo>
                      <a:lnTo>
                        <a:pt x="726" y="1162"/>
                      </a:lnTo>
                      <a:lnTo>
                        <a:pt x="724" y="1160"/>
                      </a:lnTo>
                      <a:lnTo>
                        <a:pt x="721" y="1160"/>
                      </a:lnTo>
                      <a:lnTo>
                        <a:pt x="717" y="1160"/>
                      </a:lnTo>
                      <a:lnTo>
                        <a:pt x="710" y="1160"/>
                      </a:lnTo>
                      <a:lnTo>
                        <a:pt x="702" y="1167"/>
                      </a:lnTo>
                      <a:lnTo>
                        <a:pt x="695" y="1169"/>
                      </a:lnTo>
                      <a:lnTo>
                        <a:pt x="688" y="1167"/>
                      </a:lnTo>
                      <a:lnTo>
                        <a:pt x="681" y="1164"/>
                      </a:lnTo>
                      <a:lnTo>
                        <a:pt x="672" y="1160"/>
                      </a:lnTo>
                      <a:lnTo>
                        <a:pt x="667" y="1159"/>
                      </a:lnTo>
                      <a:lnTo>
                        <a:pt x="663" y="1160"/>
                      </a:lnTo>
                      <a:lnTo>
                        <a:pt x="658" y="1162"/>
                      </a:lnTo>
                      <a:lnTo>
                        <a:pt x="656" y="1166"/>
                      </a:lnTo>
                      <a:lnTo>
                        <a:pt x="653" y="1169"/>
                      </a:lnTo>
                      <a:lnTo>
                        <a:pt x="649" y="1171"/>
                      </a:lnTo>
                      <a:lnTo>
                        <a:pt x="634" y="1167"/>
                      </a:lnTo>
                      <a:lnTo>
                        <a:pt x="618" y="1157"/>
                      </a:lnTo>
                      <a:lnTo>
                        <a:pt x="606" y="1141"/>
                      </a:lnTo>
                      <a:lnTo>
                        <a:pt x="600" y="1125"/>
                      </a:lnTo>
                      <a:lnTo>
                        <a:pt x="600" y="1122"/>
                      </a:lnTo>
                      <a:lnTo>
                        <a:pt x="600" y="1118"/>
                      </a:lnTo>
                      <a:lnTo>
                        <a:pt x="600" y="1115"/>
                      </a:lnTo>
                      <a:lnTo>
                        <a:pt x="600" y="1111"/>
                      </a:lnTo>
                      <a:lnTo>
                        <a:pt x="600" y="1108"/>
                      </a:lnTo>
                      <a:lnTo>
                        <a:pt x="602" y="1104"/>
                      </a:lnTo>
                      <a:lnTo>
                        <a:pt x="604" y="1099"/>
                      </a:lnTo>
                      <a:lnTo>
                        <a:pt x="600" y="1096"/>
                      </a:lnTo>
                      <a:lnTo>
                        <a:pt x="597" y="1094"/>
                      </a:lnTo>
                      <a:lnTo>
                        <a:pt x="595" y="1092"/>
                      </a:lnTo>
                      <a:lnTo>
                        <a:pt x="593" y="1090"/>
                      </a:lnTo>
                      <a:lnTo>
                        <a:pt x="590" y="1089"/>
                      </a:lnTo>
                      <a:lnTo>
                        <a:pt x="585" y="1087"/>
                      </a:lnTo>
                      <a:lnTo>
                        <a:pt x="583" y="1085"/>
                      </a:lnTo>
                      <a:lnTo>
                        <a:pt x="581" y="1085"/>
                      </a:lnTo>
                      <a:lnTo>
                        <a:pt x="579" y="1083"/>
                      </a:lnTo>
                      <a:lnTo>
                        <a:pt x="576" y="1083"/>
                      </a:lnTo>
                      <a:lnTo>
                        <a:pt x="572" y="1083"/>
                      </a:lnTo>
                      <a:lnTo>
                        <a:pt x="572" y="1087"/>
                      </a:lnTo>
                      <a:lnTo>
                        <a:pt x="569" y="1087"/>
                      </a:lnTo>
                      <a:lnTo>
                        <a:pt x="569" y="1092"/>
                      </a:lnTo>
                      <a:lnTo>
                        <a:pt x="571" y="1096"/>
                      </a:lnTo>
                      <a:lnTo>
                        <a:pt x="571" y="1097"/>
                      </a:lnTo>
                      <a:lnTo>
                        <a:pt x="571" y="1099"/>
                      </a:lnTo>
                      <a:lnTo>
                        <a:pt x="569" y="1101"/>
                      </a:lnTo>
                      <a:lnTo>
                        <a:pt x="567" y="1101"/>
                      </a:lnTo>
                      <a:lnTo>
                        <a:pt x="564" y="1101"/>
                      </a:lnTo>
                      <a:lnTo>
                        <a:pt x="557" y="1103"/>
                      </a:lnTo>
                      <a:lnTo>
                        <a:pt x="555" y="1099"/>
                      </a:lnTo>
                      <a:lnTo>
                        <a:pt x="553" y="1097"/>
                      </a:lnTo>
                      <a:lnTo>
                        <a:pt x="553" y="1096"/>
                      </a:lnTo>
                      <a:lnTo>
                        <a:pt x="550" y="1094"/>
                      </a:lnTo>
                      <a:lnTo>
                        <a:pt x="550" y="1099"/>
                      </a:lnTo>
                      <a:lnTo>
                        <a:pt x="559" y="1110"/>
                      </a:lnTo>
                      <a:lnTo>
                        <a:pt x="566" y="1125"/>
                      </a:lnTo>
                      <a:lnTo>
                        <a:pt x="569" y="1141"/>
                      </a:lnTo>
                      <a:lnTo>
                        <a:pt x="564" y="1145"/>
                      </a:lnTo>
                      <a:lnTo>
                        <a:pt x="560" y="1146"/>
                      </a:lnTo>
                      <a:lnTo>
                        <a:pt x="559" y="1150"/>
                      </a:lnTo>
                      <a:lnTo>
                        <a:pt x="557" y="1153"/>
                      </a:lnTo>
                      <a:lnTo>
                        <a:pt x="557" y="1155"/>
                      </a:lnTo>
                      <a:lnTo>
                        <a:pt x="555" y="1159"/>
                      </a:lnTo>
                      <a:lnTo>
                        <a:pt x="553" y="1160"/>
                      </a:lnTo>
                      <a:lnTo>
                        <a:pt x="548" y="1162"/>
                      </a:lnTo>
                      <a:lnTo>
                        <a:pt x="543" y="1164"/>
                      </a:lnTo>
                      <a:lnTo>
                        <a:pt x="541" y="1162"/>
                      </a:lnTo>
                      <a:lnTo>
                        <a:pt x="539" y="1162"/>
                      </a:lnTo>
                      <a:lnTo>
                        <a:pt x="539" y="1162"/>
                      </a:lnTo>
                      <a:lnTo>
                        <a:pt x="538" y="1160"/>
                      </a:lnTo>
                      <a:lnTo>
                        <a:pt x="534" y="1160"/>
                      </a:lnTo>
                      <a:lnTo>
                        <a:pt x="518" y="1113"/>
                      </a:lnTo>
                      <a:lnTo>
                        <a:pt x="515" y="1111"/>
                      </a:lnTo>
                      <a:lnTo>
                        <a:pt x="511" y="1108"/>
                      </a:lnTo>
                      <a:lnTo>
                        <a:pt x="506" y="1104"/>
                      </a:lnTo>
                      <a:lnTo>
                        <a:pt x="503" y="1103"/>
                      </a:lnTo>
                      <a:lnTo>
                        <a:pt x="499" y="1099"/>
                      </a:lnTo>
                      <a:lnTo>
                        <a:pt x="497" y="1089"/>
                      </a:lnTo>
                      <a:lnTo>
                        <a:pt x="499" y="1080"/>
                      </a:lnTo>
                      <a:lnTo>
                        <a:pt x="501" y="1073"/>
                      </a:lnTo>
                      <a:lnTo>
                        <a:pt x="501" y="1066"/>
                      </a:lnTo>
                      <a:lnTo>
                        <a:pt x="496" y="1061"/>
                      </a:lnTo>
                      <a:lnTo>
                        <a:pt x="483" y="1052"/>
                      </a:lnTo>
                      <a:lnTo>
                        <a:pt x="473" y="1047"/>
                      </a:lnTo>
                      <a:lnTo>
                        <a:pt x="464" y="1045"/>
                      </a:lnTo>
                      <a:lnTo>
                        <a:pt x="456" y="1040"/>
                      </a:lnTo>
                      <a:lnTo>
                        <a:pt x="449" y="1029"/>
                      </a:lnTo>
                      <a:lnTo>
                        <a:pt x="442" y="1010"/>
                      </a:lnTo>
                      <a:lnTo>
                        <a:pt x="428" y="1014"/>
                      </a:lnTo>
                      <a:lnTo>
                        <a:pt x="426" y="1008"/>
                      </a:lnTo>
                      <a:lnTo>
                        <a:pt x="426" y="1005"/>
                      </a:lnTo>
                      <a:lnTo>
                        <a:pt x="424" y="1001"/>
                      </a:lnTo>
                      <a:lnTo>
                        <a:pt x="422" y="998"/>
                      </a:lnTo>
                      <a:close/>
                      <a:moveTo>
                        <a:pt x="662" y="979"/>
                      </a:moveTo>
                      <a:lnTo>
                        <a:pt x="658" y="987"/>
                      </a:lnTo>
                      <a:lnTo>
                        <a:pt x="651" y="1000"/>
                      </a:lnTo>
                      <a:lnTo>
                        <a:pt x="642" y="1014"/>
                      </a:lnTo>
                      <a:lnTo>
                        <a:pt x="634" y="1028"/>
                      </a:lnTo>
                      <a:lnTo>
                        <a:pt x="627" y="1040"/>
                      </a:lnTo>
                      <a:lnTo>
                        <a:pt x="623" y="1050"/>
                      </a:lnTo>
                      <a:lnTo>
                        <a:pt x="623" y="1056"/>
                      </a:lnTo>
                      <a:lnTo>
                        <a:pt x="625" y="1063"/>
                      </a:lnTo>
                      <a:lnTo>
                        <a:pt x="625" y="1066"/>
                      </a:lnTo>
                      <a:lnTo>
                        <a:pt x="627" y="1070"/>
                      </a:lnTo>
                      <a:lnTo>
                        <a:pt x="630" y="1071"/>
                      </a:lnTo>
                      <a:lnTo>
                        <a:pt x="634" y="1073"/>
                      </a:lnTo>
                      <a:lnTo>
                        <a:pt x="639" y="1075"/>
                      </a:lnTo>
                      <a:lnTo>
                        <a:pt x="653" y="1080"/>
                      </a:lnTo>
                      <a:lnTo>
                        <a:pt x="667" y="1078"/>
                      </a:lnTo>
                      <a:lnTo>
                        <a:pt x="679" y="1073"/>
                      </a:lnTo>
                      <a:lnTo>
                        <a:pt x="693" y="1066"/>
                      </a:lnTo>
                      <a:lnTo>
                        <a:pt x="707" y="1064"/>
                      </a:lnTo>
                      <a:lnTo>
                        <a:pt x="721" y="1064"/>
                      </a:lnTo>
                      <a:lnTo>
                        <a:pt x="730" y="1070"/>
                      </a:lnTo>
                      <a:lnTo>
                        <a:pt x="737" y="1075"/>
                      </a:lnTo>
                      <a:lnTo>
                        <a:pt x="745" y="1078"/>
                      </a:lnTo>
                      <a:lnTo>
                        <a:pt x="766" y="1082"/>
                      </a:lnTo>
                      <a:lnTo>
                        <a:pt x="787" y="1080"/>
                      </a:lnTo>
                      <a:lnTo>
                        <a:pt x="806" y="1075"/>
                      </a:lnTo>
                      <a:lnTo>
                        <a:pt x="812" y="1064"/>
                      </a:lnTo>
                      <a:lnTo>
                        <a:pt x="806" y="1064"/>
                      </a:lnTo>
                      <a:lnTo>
                        <a:pt x="798" y="1050"/>
                      </a:lnTo>
                      <a:lnTo>
                        <a:pt x="784" y="1038"/>
                      </a:lnTo>
                      <a:lnTo>
                        <a:pt x="764" y="1026"/>
                      </a:lnTo>
                      <a:lnTo>
                        <a:pt x="745" y="1015"/>
                      </a:lnTo>
                      <a:lnTo>
                        <a:pt x="730" y="1010"/>
                      </a:lnTo>
                      <a:lnTo>
                        <a:pt x="721" y="1017"/>
                      </a:lnTo>
                      <a:lnTo>
                        <a:pt x="709" y="1022"/>
                      </a:lnTo>
                      <a:lnTo>
                        <a:pt x="700" y="1021"/>
                      </a:lnTo>
                      <a:lnTo>
                        <a:pt x="695" y="1014"/>
                      </a:lnTo>
                      <a:lnTo>
                        <a:pt x="688" y="1007"/>
                      </a:lnTo>
                      <a:lnTo>
                        <a:pt x="684" y="998"/>
                      </a:lnTo>
                      <a:lnTo>
                        <a:pt x="696" y="994"/>
                      </a:lnTo>
                      <a:lnTo>
                        <a:pt x="695" y="993"/>
                      </a:lnTo>
                      <a:lnTo>
                        <a:pt x="693" y="993"/>
                      </a:lnTo>
                      <a:lnTo>
                        <a:pt x="693" y="993"/>
                      </a:lnTo>
                      <a:lnTo>
                        <a:pt x="691" y="993"/>
                      </a:lnTo>
                      <a:lnTo>
                        <a:pt x="688" y="991"/>
                      </a:lnTo>
                      <a:lnTo>
                        <a:pt x="682" y="986"/>
                      </a:lnTo>
                      <a:lnTo>
                        <a:pt x="677" y="984"/>
                      </a:lnTo>
                      <a:lnTo>
                        <a:pt x="670" y="981"/>
                      </a:lnTo>
                      <a:lnTo>
                        <a:pt x="662" y="979"/>
                      </a:lnTo>
                      <a:close/>
                      <a:moveTo>
                        <a:pt x="941" y="975"/>
                      </a:moveTo>
                      <a:lnTo>
                        <a:pt x="930" y="984"/>
                      </a:lnTo>
                      <a:lnTo>
                        <a:pt x="918" y="989"/>
                      </a:lnTo>
                      <a:lnTo>
                        <a:pt x="906" y="994"/>
                      </a:lnTo>
                      <a:lnTo>
                        <a:pt x="895" y="1003"/>
                      </a:lnTo>
                      <a:lnTo>
                        <a:pt x="888" y="1014"/>
                      </a:lnTo>
                      <a:lnTo>
                        <a:pt x="885" y="1029"/>
                      </a:lnTo>
                      <a:lnTo>
                        <a:pt x="890" y="1045"/>
                      </a:lnTo>
                      <a:lnTo>
                        <a:pt x="901" y="1061"/>
                      </a:lnTo>
                      <a:lnTo>
                        <a:pt x="911" y="1077"/>
                      </a:lnTo>
                      <a:lnTo>
                        <a:pt x="923" y="1090"/>
                      </a:lnTo>
                      <a:lnTo>
                        <a:pt x="930" y="1103"/>
                      </a:lnTo>
                      <a:lnTo>
                        <a:pt x="918" y="1103"/>
                      </a:lnTo>
                      <a:lnTo>
                        <a:pt x="918" y="1125"/>
                      </a:lnTo>
                      <a:lnTo>
                        <a:pt x="922" y="1141"/>
                      </a:lnTo>
                      <a:lnTo>
                        <a:pt x="932" y="1150"/>
                      </a:lnTo>
                      <a:lnTo>
                        <a:pt x="950" y="1153"/>
                      </a:lnTo>
                      <a:lnTo>
                        <a:pt x="976" y="1152"/>
                      </a:lnTo>
                      <a:lnTo>
                        <a:pt x="974" y="1132"/>
                      </a:lnTo>
                      <a:lnTo>
                        <a:pt x="970" y="1120"/>
                      </a:lnTo>
                      <a:lnTo>
                        <a:pt x="965" y="1110"/>
                      </a:lnTo>
                      <a:lnTo>
                        <a:pt x="963" y="1099"/>
                      </a:lnTo>
                      <a:lnTo>
                        <a:pt x="965" y="1083"/>
                      </a:lnTo>
                      <a:lnTo>
                        <a:pt x="969" y="1085"/>
                      </a:lnTo>
                      <a:lnTo>
                        <a:pt x="972" y="1085"/>
                      </a:lnTo>
                      <a:lnTo>
                        <a:pt x="976" y="1085"/>
                      </a:lnTo>
                      <a:lnTo>
                        <a:pt x="979" y="1085"/>
                      </a:lnTo>
                      <a:lnTo>
                        <a:pt x="984" y="1083"/>
                      </a:lnTo>
                      <a:lnTo>
                        <a:pt x="981" y="1080"/>
                      </a:lnTo>
                      <a:lnTo>
                        <a:pt x="977" y="1078"/>
                      </a:lnTo>
                      <a:lnTo>
                        <a:pt x="976" y="1077"/>
                      </a:lnTo>
                      <a:lnTo>
                        <a:pt x="972" y="1073"/>
                      </a:lnTo>
                      <a:lnTo>
                        <a:pt x="969" y="1071"/>
                      </a:lnTo>
                      <a:lnTo>
                        <a:pt x="967" y="1073"/>
                      </a:lnTo>
                      <a:lnTo>
                        <a:pt x="967" y="1077"/>
                      </a:lnTo>
                      <a:lnTo>
                        <a:pt x="965" y="1080"/>
                      </a:lnTo>
                      <a:lnTo>
                        <a:pt x="965" y="1082"/>
                      </a:lnTo>
                      <a:lnTo>
                        <a:pt x="963" y="1083"/>
                      </a:lnTo>
                      <a:lnTo>
                        <a:pt x="962" y="1082"/>
                      </a:lnTo>
                      <a:lnTo>
                        <a:pt x="960" y="1078"/>
                      </a:lnTo>
                      <a:lnTo>
                        <a:pt x="955" y="1070"/>
                      </a:lnTo>
                      <a:lnTo>
                        <a:pt x="950" y="1061"/>
                      </a:lnTo>
                      <a:lnTo>
                        <a:pt x="951" y="1057"/>
                      </a:lnTo>
                      <a:lnTo>
                        <a:pt x="953" y="1057"/>
                      </a:lnTo>
                      <a:lnTo>
                        <a:pt x="955" y="1056"/>
                      </a:lnTo>
                      <a:lnTo>
                        <a:pt x="956" y="1052"/>
                      </a:lnTo>
                      <a:lnTo>
                        <a:pt x="941" y="1043"/>
                      </a:lnTo>
                      <a:lnTo>
                        <a:pt x="929" y="1029"/>
                      </a:lnTo>
                      <a:lnTo>
                        <a:pt x="922" y="1014"/>
                      </a:lnTo>
                      <a:lnTo>
                        <a:pt x="941" y="1012"/>
                      </a:lnTo>
                      <a:lnTo>
                        <a:pt x="955" y="1007"/>
                      </a:lnTo>
                      <a:lnTo>
                        <a:pt x="962" y="994"/>
                      </a:lnTo>
                      <a:lnTo>
                        <a:pt x="965" y="979"/>
                      </a:lnTo>
                      <a:lnTo>
                        <a:pt x="960" y="977"/>
                      </a:lnTo>
                      <a:lnTo>
                        <a:pt x="955" y="977"/>
                      </a:lnTo>
                      <a:lnTo>
                        <a:pt x="950" y="975"/>
                      </a:lnTo>
                      <a:lnTo>
                        <a:pt x="941" y="975"/>
                      </a:lnTo>
                      <a:close/>
                      <a:moveTo>
                        <a:pt x="754" y="972"/>
                      </a:moveTo>
                      <a:lnTo>
                        <a:pt x="740" y="979"/>
                      </a:lnTo>
                      <a:lnTo>
                        <a:pt x="723" y="984"/>
                      </a:lnTo>
                      <a:lnTo>
                        <a:pt x="723" y="998"/>
                      </a:lnTo>
                      <a:lnTo>
                        <a:pt x="730" y="1000"/>
                      </a:lnTo>
                      <a:lnTo>
                        <a:pt x="738" y="1001"/>
                      </a:lnTo>
                      <a:lnTo>
                        <a:pt x="749" y="1001"/>
                      </a:lnTo>
                      <a:lnTo>
                        <a:pt x="749" y="994"/>
                      </a:lnTo>
                      <a:lnTo>
                        <a:pt x="752" y="989"/>
                      </a:lnTo>
                      <a:lnTo>
                        <a:pt x="754" y="984"/>
                      </a:lnTo>
                      <a:lnTo>
                        <a:pt x="754" y="979"/>
                      </a:lnTo>
                      <a:lnTo>
                        <a:pt x="754" y="975"/>
                      </a:lnTo>
                      <a:lnTo>
                        <a:pt x="754" y="972"/>
                      </a:lnTo>
                      <a:close/>
                      <a:moveTo>
                        <a:pt x="2201" y="809"/>
                      </a:moveTo>
                      <a:lnTo>
                        <a:pt x="2203" y="811"/>
                      </a:lnTo>
                      <a:lnTo>
                        <a:pt x="2203" y="811"/>
                      </a:lnTo>
                      <a:lnTo>
                        <a:pt x="2203" y="811"/>
                      </a:lnTo>
                      <a:lnTo>
                        <a:pt x="2203" y="813"/>
                      </a:lnTo>
                      <a:lnTo>
                        <a:pt x="2204" y="813"/>
                      </a:lnTo>
                      <a:lnTo>
                        <a:pt x="2204" y="815"/>
                      </a:lnTo>
                      <a:lnTo>
                        <a:pt x="2210" y="827"/>
                      </a:lnTo>
                      <a:lnTo>
                        <a:pt x="2210" y="843"/>
                      </a:lnTo>
                      <a:lnTo>
                        <a:pt x="2210" y="858"/>
                      </a:lnTo>
                      <a:lnTo>
                        <a:pt x="2213" y="876"/>
                      </a:lnTo>
                      <a:lnTo>
                        <a:pt x="2218" y="893"/>
                      </a:lnTo>
                      <a:lnTo>
                        <a:pt x="2227" y="912"/>
                      </a:lnTo>
                      <a:lnTo>
                        <a:pt x="2232" y="933"/>
                      </a:lnTo>
                      <a:lnTo>
                        <a:pt x="2208" y="930"/>
                      </a:lnTo>
                      <a:lnTo>
                        <a:pt x="2208" y="946"/>
                      </a:lnTo>
                      <a:lnTo>
                        <a:pt x="2211" y="958"/>
                      </a:lnTo>
                      <a:lnTo>
                        <a:pt x="2213" y="970"/>
                      </a:lnTo>
                      <a:lnTo>
                        <a:pt x="2217" y="987"/>
                      </a:lnTo>
                      <a:lnTo>
                        <a:pt x="2211" y="987"/>
                      </a:lnTo>
                      <a:lnTo>
                        <a:pt x="2208" y="987"/>
                      </a:lnTo>
                      <a:lnTo>
                        <a:pt x="2203" y="989"/>
                      </a:lnTo>
                      <a:lnTo>
                        <a:pt x="2201" y="989"/>
                      </a:lnTo>
                      <a:lnTo>
                        <a:pt x="2198" y="991"/>
                      </a:lnTo>
                      <a:lnTo>
                        <a:pt x="2198" y="991"/>
                      </a:lnTo>
                      <a:lnTo>
                        <a:pt x="2194" y="981"/>
                      </a:lnTo>
                      <a:lnTo>
                        <a:pt x="2192" y="961"/>
                      </a:lnTo>
                      <a:lnTo>
                        <a:pt x="2192" y="939"/>
                      </a:lnTo>
                      <a:lnTo>
                        <a:pt x="2192" y="914"/>
                      </a:lnTo>
                      <a:lnTo>
                        <a:pt x="2192" y="891"/>
                      </a:lnTo>
                      <a:lnTo>
                        <a:pt x="2189" y="876"/>
                      </a:lnTo>
                      <a:lnTo>
                        <a:pt x="2189" y="837"/>
                      </a:lnTo>
                      <a:lnTo>
                        <a:pt x="2192" y="832"/>
                      </a:lnTo>
                      <a:lnTo>
                        <a:pt x="2194" y="829"/>
                      </a:lnTo>
                      <a:lnTo>
                        <a:pt x="2196" y="825"/>
                      </a:lnTo>
                      <a:lnTo>
                        <a:pt x="2198" y="822"/>
                      </a:lnTo>
                      <a:lnTo>
                        <a:pt x="2199" y="816"/>
                      </a:lnTo>
                      <a:lnTo>
                        <a:pt x="2201" y="809"/>
                      </a:lnTo>
                      <a:close/>
                      <a:moveTo>
                        <a:pt x="150" y="795"/>
                      </a:moveTo>
                      <a:lnTo>
                        <a:pt x="154" y="816"/>
                      </a:lnTo>
                      <a:lnTo>
                        <a:pt x="152" y="837"/>
                      </a:lnTo>
                      <a:lnTo>
                        <a:pt x="147" y="860"/>
                      </a:lnTo>
                      <a:lnTo>
                        <a:pt x="133" y="867"/>
                      </a:lnTo>
                      <a:lnTo>
                        <a:pt x="120" y="871"/>
                      </a:lnTo>
                      <a:lnTo>
                        <a:pt x="101" y="872"/>
                      </a:lnTo>
                      <a:lnTo>
                        <a:pt x="101" y="864"/>
                      </a:lnTo>
                      <a:lnTo>
                        <a:pt x="106" y="851"/>
                      </a:lnTo>
                      <a:lnTo>
                        <a:pt x="106" y="836"/>
                      </a:lnTo>
                      <a:lnTo>
                        <a:pt x="105" y="818"/>
                      </a:lnTo>
                      <a:lnTo>
                        <a:pt x="115" y="809"/>
                      </a:lnTo>
                      <a:lnTo>
                        <a:pt x="124" y="802"/>
                      </a:lnTo>
                      <a:lnTo>
                        <a:pt x="134" y="797"/>
                      </a:lnTo>
                      <a:lnTo>
                        <a:pt x="150" y="795"/>
                      </a:lnTo>
                      <a:close/>
                      <a:moveTo>
                        <a:pt x="400" y="768"/>
                      </a:moveTo>
                      <a:lnTo>
                        <a:pt x="403" y="771"/>
                      </a:lnTo>
                      <a:lnTo>
                        <a:pt x="405" y="773"/>
                      </a:lnTo>
                      <a:lnTo>
                        <a:pt x="407" y="775"/>
                      </a:lnTo>
                      <a:lnTo>
                        <a:pt x="407" y="778"/>
                      </a:lnTo>
                      <a:lnTo>
                        <a:pt x="407" y="782"/>
                      </a:lnTo>
                      <a:lnTo>
                        <a:pt x="408" y="787"/>
                      </a:lnTo>
                      <a:lnTo>
                        <a:pt x="407" y="790"/>
                      </a:lnTo>
                      <a:lnTo>
                        <a:pt x="405" y="792"/>
                      </a:lnTo>
                      <a:lnTo>
                        <a:pt x="405" y="794"/>
                      </a:lnTo>
                      <a:lnTo>
                        <a:pt x="405" y="795"/>
                      </a:lnTo>
                      <a:lnTo>
                        <a:pt x="405" y="797"/>
                      </a:lnTo>
                      <a:lnTo>
                        <a:pt x="403" y="799"/>
                      </a:lnTo>
                      <a:lnTo>
                        <a:pt x="401" y="801"/>
                      </a:lnTo>
                      <a:lnTo>
                        <a:pt x="400" y="801"/>
                      </a:lnTo>
                      <a:lnTo>
                        <a:pt x="398" y="801"/>
                      </a:lnTo>
                      <a:lnTo>
                        <a:pt x="396" y="802"/>
                      </a:lnTo>
                      <a:lnTo>
                        <a:pt x="393" y="802"/>
                      </a:lnTo>
                      <a:lnTo>
                        <a:pt x="387" y="790"/>
                      </a:lnTo>
                      <a:lnTo>
                        <a:pt x="384" y="785"/>
                      </a:lnTo>
                      <a:lnTo>
                        <a:pt x="384" y="783"/>
                      </a:lnTo>
                      <a:lnTo>
                        <a:pt x="386" y="782"/>
                      </a:lnTo>
                      <a:lnTo>
                        <a:pt x="393" y="778"/>
                      </a:lnTo>
                      <a:lnTo>
                        <a:pt x="400" y="768"/>
                      </a:lnTo>
                      <a:close/>
                      <a:moveTo>
                        <a:pt x="480" y="729"/>
                      </a:moveTo>
                      <a:lnTo>
                        <a:pt x="485" y="731"/>
                      </a:lnTo>
                      <a:lnTo>
                        <a:pt x="487" y="731"/>
                      </a:lnTo>
                      <a:lnTo>
                        <a:pt x="489" y="731"/>
                      </a:lnTo>
                      <a:lnTo>
                        <a:pt x="490" y="733"/>
                      </a:lnTo>
                      <a:lnTo>
                        <a:pt x="492" y="733"/>
                      </a:lnTo>
                      <a:lnTo>
                        <a:pt x="489" y="738"/>
                      </a:lnTo>
                      <a:lnTo>
                        <a:pt x="487" y="743"/>
                      </a:lnTo>
                      <a:lnTo>
                        <a:pt x="485" y="748"/>
                      </a:lnTo>
                      <a:lnTo>
                        <a:pt x="482" y="754"/>
                      </a:lnTo>
                      <a:lnTo>
                        <a:pt x="476" y="757"/>
                      </a:lnTo>
                      <a:lnTo>
                        <a:pt x="476" y="752"/>
                      </a:lnTo>
                      <a:lnTo>
                        <a:pt x="475" y="752"/>
                      </a:lnTo>
                      <a:lnTo>
                        <a:pt x="475" y="750"/>
                      </a:lnTo>
                      <a:lnTo>
                        <a:pt x="475" y="750"/>
                      </a:lnTo>
                      <a:lnTo>
                        <a:pt x="475" y="748"/>
                      </a:lnTo>
                      <a:lnTo>
                        <a:pt x="473" y="745"/>
                      </a:lnTo>
                      <a:lnTo>
                        <a:pt x="476" y="741"/>
                      </a:lnTo>
                      <a:lnTo>
                        <a:pt x="478" y="738"/>
                      </a:lnTo>
                      <a:lnTo>
                        <a:pt x="480" y="734"/>
                      </a:lnTo>
                      <a:lnTo>
                        <a:pt x="480" y="729"/>
                      </a:lnTo>
                      <a:close/>
                      <a:moveTo>
                        <a:pt x="543" y="703"/>
                      </a:moveTo>
                      <a:lnTo>
                        <a:pt x="557" y="710"/>
                      </a:lnTo>
                      <a:lnTo>
                        <a:pt x="557" y="715"/>
                      </a:lnTo>
                      <a:lnTo>
                        <a:pt x="553" y="715"/>
                      </a:lnTo>
                      <a:lnTo>
                        <a:pt x="552" y="717"/>
                      </a:lnTo>
                      <a:lnTo>
                        <a:pt x="548" y="719"/>
                      </a:lnTo>
                      <a:lnTo>
                        <a:pt x="546" y="722"/>
                      </a:lnTo>
                      <a:lnTo>
                        <a:pt x="543" y="720"/>
                      </a:lnTo>
                      <a:lnTo>
                        <a:pt x="541" y="720"/>
                      </a:lnTo>
                      <a:lnTo>
                        <a:pt x="541" y="720"/>
                      </a:lnTo>
                      <a:lnTo>
                        <a:pt x="539" y="719"/>
                      </a:lnTo>
                      <a:lnTo>
                        <a:pt x="538" y="719"/>
                      </a:lnTo>
                      <a:lnTo>
                        <a:pt x="538" y="715"/>
                      </a:lnTo>
                      <a:lnTo>
                        <a:pt x="538" y="712"/>
                      </a:lnTo>
                      <a:lnTo>
                        <a:pt x="538" y="710"/>
                      </a:lnTo>
                      <a:lnTo>
                        <a:pt x="538" y="710"/>
                      </a:lnTo>
                      <a:lnTo>
                        <a:pt x="539" y="706"/>
                      </a:lnTo>
                      <a:lnTo>
                        <a:pt x="543" y="703"/>
                      </a:lnTo>
                      <a:close/>
                      <a:moveTo>
                        <a:pt x="169" y="694"/>
                      </a:moveTo>
                      <a:lnTo>
                        <a:pt x="187" y="696"/>
                      </a:lnTo>
                      <a:lnTo>
                        <a:pt x="201" y="699"/>
                      </a:lnTo>
                      <a:lnTo>
                        <a:pt x="197" y="706"/>
                      </a:lnTo>
                      <a:lnTo>
                        <a:pt x="195" y="712"/>
                      </a:lnTo>
                      <a:lnTo>
                        <a:pt x="192" y="717"/>
                      </a:lnTo>
                      <a:lnTo>
                        <a:pt x="188" y="722"/>
                      </a:lnTo>
                      <a:lnTo>
                        <a:pt x="197" y="722"/>
                      </a:lnTo>
                      <a:lnTo>
                        <a:pt x="201" y="719"/>
                      </a:lnTo>
                      <a:lnTo>
                        <a:pt x="202" y="717"/>
                      </a:lnTo>
                      <a:lnTo>
                        <a:pt x="206" y="715"/>
                      </a:lnTo>
                      <a:lnTo>
                        <a:pt x="211" y="715"/>
                      </a:lnTo>
                      <a:lnTo>
                        <a:pt x="211" y="722"/>
                      </a:lnTo>
                      <a:lnTo>
                        <a:pt x="216" y="734"/>
                      </a:lnTo>
                      <a:lnTo>
                        <a:pt x="213" y="745"/>
                      </a:lnTo>
                      <a:lnTo>
                        <a:pt x="208" y="754"/>
                      </a:lnTo>
                      <a:lnTo>
                        <a:pt x="204" y="761"/>
                      </a:lnTo>
                      <a:lnTo>
                        <a:pt x="213" y="769"/>
                      </a:lnTo>
                      <a:lnTo>
                        <a:pt x="222" y="782"/>
                      </a:lnTo>
                      <a:lnTo>
                        <a:pt x="234" y="795"/>
                      </a:lnTo>
                      <a:lnTo>
                        <a:pt x="244" y="811"/>
                      </a:lnTo>
                      <a:lnTo>
                        <a:pt x="253" y="829"/>
                      </a:lnTo>
                      <a:lnTo>
                        <a:pt x="260" y="844"/>
                      </a:lnTo>
                      <a:lnTo>
                        <a:pt x="262" y="857"/>
                      </a:lnTo>
                      <a:lnTo>
                        <a:pt x="258" y="869"/>
                      </a:lnTo>
                      <a:lnTo>
                        <a:pt x="250" y="876"/>
                      </a:lnTo>
                      <a:lnTo>
                        <a:pt x="239" y="883"/>
                      </a:lnTo>
                      <a:lnTo>
                        <a:pt x="222" y="890"/>
                      </a:lnTo>
                      <a:lnTo>
                        <a:pt x="201" y="895"/>
                      </a:lnTo>
                      <a:lnTo>
                        <a:pt x="182" y="900"/>
                      </a:lnTo>
                      <a:lnTo>
                        <a:pt x="166" y="902"/>
                      </a:lnTo>
                      <a:lnTo>
                        <a:pt x="166" y="898"/>
                      </a:lnTo>
                      <a:lnTo>
                        <a:pt x="176" y="883"/>
                      </a:lnTo>
                      <a:lnTo>
                        <a:pt x="185" y="867"/>
                      </a:lnTo>
                      <a:lnTo>
                        <a:pt x="180" y="867"/>
                      </a:lnTo>
                      <a:lnTo>
                        <a:pt x="176" y="867"/>
                      </a:lnTo>
                      <a:lnTo>
                        <a:pt x="173" y="865"/>
                      </a:lnTo>
                      <a:lnTo>
                        <a:pt x="173" y="864"/>
                      </a:lnTo>
                      <a:lnTo>
                        <a:pt x="171" y="862"/>
                      </a:lnTo>
                      <a:lnTo>
                        <a:pt x="171" y="858"/>
                      </a:lnTo>
                      <a:lnTo>
                        <a:pt x="169" y="853"/>
                      </a:lnTo>
                      <a:lnTo>
                        <a:pt x="182" y="850"/>
                      </a:lnTo>
                      <a:lnTo>
                        <a:pt x="178" y="846"/>
                      </a:lnTo>
                      <a:lnTo>
                        <a:pt x="178" y="844"/>
                      </a:lnTo>
                      <a:lnTo>
                        <a:pt x="176" y="843"/>
                      </a:lnTo>
                      <a:lnTo>
                        <a:pt x="176" y="843"/>
                      </a:lnTo>
                      <a:lnTo>
                        <a:pt x="176" y="841"/>
                      </a:lnTo>
                      <a:lnTo>
                        <a:pt x="178" y="837"/>
                      </a:lnTo>
                      <a:lnTo>
                        <a:pt x="180" y="830"/>
                      </a:lnTo>
                      <a:lnTo>
                        <a:pt x="185" y="825"/>
                      </a:lnTo>
                      <a:lnTo>
                        <a:pt x="188" y="822"/>
                      </a:lnTo>
                      <a:lnTo>
                        <a:pt x="195" y="818"/>
                      </a:lnTo>
                      <a:lnTo>
                        <a:pt x="201" y="815"/>
                      </a:lnTo>
                      <a:lnTo>
                        <a:pt x="199" y="811"/>
                      </a:lnTo>
                      <a:lnTo>
                        <a:pt x="199" y="809"/>
                      </a:lnTo>
                      <a:lnTo>
                        <a:pt x="199" y="809"/>
                      </a:lnTo>
                      <a:lnTo>
                        <a:pt x="197" y="808"/>
                      </a:lnTo>
                      <a:lnTo>
                        <a:pt x="197" y="806"/>
                      </a:lnTo>
                      <a:lnTo>
                        <a:pt x="195" y="802"/>
                      </a:lnTo>
                      <a:lnTo>
                        <a:pt x="194" y="802"/>
                      </a:lnTo>
                      <a:lnTo>
                        <a:pt x="194" y="801"/>
                      </a:lnTo>
                      <a:lnTo>
                        <a:pt x="194" y="801"/>
                      </a:lnTo>
                      <a:lnTo>
                        <a:pt x="194" y="801"/>
                      </a:lnTo>
                      <a:lnTo>
                        <a:pt x="192" y="801"/>
                      </a:lnTo>
                      <a:lnTo>
                        <a:pt x="188" y="799"/>
                      </a:lnTo>
                      <a:lnTo>
                        <a:pt x="185" y="797"/>
                      </a:lnTo>
                      <a:lnTo>
                        <a:pt x="183" y="797"/>
                      </a:lnTo>
                      <a:lnTo>
                        <a:pt x="180" y="797"/>
                      </a:lnTo>
                      <a:lnTo>
                        <a:pt x="176" y="795"/>
                      </a:lnTo>
                      <a:lnTo>
                        <a:pt x="173" y="795"/>
                      </a:lnTo>
                      <a:lnTo>
                        <a:pt x="173" y="794"/>
                      </a:lnTo>
                      <a:lnTo>
                        <a:pt x="171" y="792"/>
                      </a:lnTo>
                      <a:lnTo>
                        <a:pt x="171" y="790"/>
                      </a:lnTo>
                      <a:lnTo>
                        <a:pt x="171" y="787"/>
                      </a:lnTo>
                      <a:lnTo>
                        <a:pt x="169" y="783"/>
                      </a:lnTo>
                      <a:lnTo>
                        <a:pt x="171" y="782"/>
                      </a:lnTo>
                      <a:lnTo>
                        <a:pt x="171" y="780"/>
                      </a:lnTo>
                      <a:lnTo>
                        <a:pt x="173" y="778"/>
                      </a:lnTo>
                      <a:lnTo>
                        <a:pt x="173" y="776"/>
                      </a:lnTo>
                      <a:lnTo>
                        <a:pt x="173" y="773"/>
                      </a:lnTo>
                      <a:lnTo>
                        <a:pt x="169" y="773"/>
                      </a:lnTo>
                      <a:lnTo>
                        <a:pt x="168" y="776"/>
                      </a:lnTo>
                      <a:lnTo>
                        <a:pt x="168" y="778"/>
                      </a:lnTo>
                      <a:lnTo>
                        <a:pt x="168" y="780"/>
                      </a:lnTo>
                      <a:lnTo>
                        <a:pt x="166" y="780"/>
                      </a:lnTo>
                      <a:lnTo>
                        <a:pt x="164" y="782"/>
                      </a:lnTo>
                      <a:lnTo>
                        <a:pt x="162" y="783"/>
                      </a:lnTo>
                      <a:lnTo>
                        <a:pt x="159" y="766"/>
                      </a:lnTo>
                      <a:lnTo>
                        <a:pt x="155" y="750"/>
                      </a:lnTo>
                      <a:lnTo>
                        <a:pt x="154" y="738"/>
                      </a:lnTo>
                      <a:lnTo>
                        <a:pt x="157" y="729"/>
                      </a:lnTo>
                      <a:lnTo>
                        <a:pt x="162" y="720"/>
                      </a:lnTo>
                      <a:lnTo>
                        <a:pt x="168" y="710"/>
                      </a:lnTo>
                      <a:lnTo>
                        <a:pt x="169" y="694"/>
                      </a:lnTo>
                      <a:close/>
                      <a:moveTo>
                        <a:pt x="860" y="370"/>
                      </a:moveTo>
                      <a:lnTo>
                        <a:pt x="876" y="370"/>
                      </a:lnTo>
                      <a:lnTo>
                        <a:pt x="876" y="377"/>
                      </a:lnTo>
                      <a:lnTo>
                        <a:pt x="873" y="377"/>
                      </a:lnTo>
                      <a:lnTo>
                        <a:pt x="869" y="380"/>
                      </a:lnTo>
                      <a:lnTo>
                        <a:pt x="867" y="380"/>
                      </a:lnTo>
                      <a:lnTo>
                        <a:pt x="864" y="380"/>
                      </a:lnTo>
                      <a:lnTo>
                        <a:pt x="864" y="378"/>
                      </a:lnTo>
                      <a:lnTo>
                        <a:pt x="862" y="375"/>
                      </a:lnTo>
                      <a:lnTo>
                        <a:pt x="862" y="373"/>
                      </a:lnTo>
                      <a:lnTo>
                        <a:pt x="860" y="371"/>
                      </a:lnTo>
                      <a:lnTo>
                        <a:pt x="860" y="370"/>
                      </a:lnTo>
                      <a:close/>
                      <a:moveTo>
                        <a:pt x="2719" y="300"/>
                      </a:moveTo>
                      <a:lnTo>
                        <a:pt x="2723" y="305"/>
                      </a:lnTo>
                      <a:lnTo>
                        <a:pt x="2726" y="309"/>
                      </a:lnTo>
                      <a:lnTo>
                        <a:pt x="2730" y="309"/>
                      </a:lnTo>
                      <a:lnTo>
                        <a:pt x="2732" y="310"/>
                      </a:lnTo>
                      <a:lnTo>
                        <a:pt x="2733" y="310"/>
                      </a:lnTo>
                      <a:lnTo>
                        <a:pt x="2737" y="310"/>
                      </a:lnTo>
                      <a:lnTo>
                        <a:pt x="2739" y="310"/>
                      </a:lnTo>
                      <a:lnTo>
                        <a:pt x="2740" y="310"/>
                      </a:lnTo>
                      <a:lnTo>
                        <a:pt x="2744" y="312"/>
                      </a:lnTo>
                      <a:lnTo>
                        <a:pt x="2746" y="315"/>
                      </a:lnTo>
                      <a:lnTo>
                        <a:pt x="2739" y="321"/>
                      </a:lnTo>
                      <a:lnTo>
                        <a:pt x="2732" y="326"/>
                      </a:lnTo>
                      <a:lnTo>
                        <a:pt x="2697" y="329"/>
                      </a:lnTo>
                      <a:lnTo>
                        <a:pt x="2697" y="315"/>
                      </a:lnTo>
                      <a:lnTo>
                        <a:pt x="2702" y="310"/>
                      </a:lnTo>
                      <a:lnTo>
                        <a:pt x="2707" y="307"/>
                      </a:lnTo>
                      <a:lnTo>
                        <a:pt x="2712" y="303"/>
                      </a:lnTo>
                      <a:lnTo>
                        <a:pt x="2719" y="300"/>
                      </a:lnTo>
                      <a:close/>
                      <a:moveTo>
                        <a:pt x="2163" y="200"/>
                      </a:moveTo>
                      <a:lnTo>
                        <a:pt x="2182" y="200"/>
                      </a:lnTo>
                      <a:lnTo>
                        <a:pt x="2198" y="204"/>
                      </a:lnTo>
                      <a:lnTo>
                        <a:pt x="2213" y="207"/>
                      </a:lnTo>
                      <a:lnTo>
                        <a:pt x="2217" y="223"/>
                      </a:lnTo>
                      <a:lnTo>
                        <a:pt x="2166" y="223"/>
                      </a:lnTo>
                      <a:lnTo>
                        <a:pt x="2164" y="218"/>
                      </a:lnTo>
                      <a:lnTo>
                        <a:pt x="2164" y="213"/>
                      </a:lnTo>
                      <a:lnTo>
                        <a:pt x="2163" y="207"/>
                      </a:lnTo>
                      <a:lnTo>
                        <a:pt x="2163" y="200"/>
                      </a:lnTo>
                      <a:close/>
                      <a:moveTo>
                        <a:pt x="1199" y="200"/>
                      </a:moveTo>
                      <a:lnTo>
                        <a:pt x="1210" y="204"/>
                      </a:lnTo>
                      <a:lnTo>
                        <a:pt x="1210" y="211"/>
                      </a:lnTo>
                      <a:lnTo>
                        <a:pt x="1206" y="211"/>
                      </a:lnTo>
                      <a:lnTo>
                        <a:pt x="1204" y="213"/>
                      </a:lnTo>
                      <a:lnTo>
                        <a:pt x="1203" y="214"/>
                      </a:lnTo>
                      <a:lnTo>
                        <a:pt x="1201" y="214"/>
                      </a:lnTo>
                      <a:lnTo>
                        <a:pt x="1199" y="214"/>
                      </a:lnTo>
                      <a:lnTo>
                        <a:pt x="1196" y="214"/>
                      </a:lnTo>
                      <a:lnTo>
                        <a:pt x="1196" y="209"/>
                      </a:lnTo>
                      <a:lnTo>
                        <a:pt x="1196" y="206"/>
                      </a:lnTo>
                      <a:lnTo>
                        <a:pt x="1197" y="204"/>
                      </a:lnTo>
                      <a:lnTo>
                        <a:pt x="1199" y="200"/>
                      </a:lnTo>
                      <a:close/>
                      <a:moveTo>
                        <a:pt x="2163" y="172"/>
                      </a:moveTo>
                      <a:lnTo>
                        <a:pt x="2175" y="178"/>
                      </a:lnTo>
                      <a:lnTo>
                        <a:pt x="2175" y="185"/>
                      </a:lnTo>
                      <a:lnTo>
                        <a:pt x="2159" y="185"/>
                      </a:lnTo>
                      <a:lnTo>
                        <a:pt x="2163" y="172"/>
                      </a:lnTo>
                      <a:close/>
                      <a:moveTo>
                        <a:pt x="2246" y="115"/>
                      </a:moveTo>
                      <a:lnTo>
                        <a:pt x="2262" y="117"/>
                      </a:lnTo>
                      <a:lnTo>
                        <a:pt x="2278" y="120"/>
                      </a:lnTo>
                      <a:lnTo>
                        <a:pt x="2292" y="125"/>
                      </a:lnTo>
                      <a:lnTo>
                        <a:pt x="2302" y="134"/>
                      </a:lnTo>
                      <a:lnTo>
                        <a:pt x="2309" y="146"/>
                      </a:lnTo>
                      <a:lnTo>
                        <a:pt x="2313" y="162"/>
                      </a:lnTo>
                      <a:lnTo>
                        <a:pt x="2290" y="158"/>
                      </a:lnTo>
                      <a:lnTo>
                        <a:pt x="2269" y="151"/>
                      </a:lnTo>
                      <a:lnTo>
                        <a:pt x="2253" y="141"/>
                      </a:lnTo>
                      <a:lnTo>
                        <a:pt x="2243" y="127"/>
                      </a:lnTo>
                      <a:lnTo>
                        <a:pt x="2245" y="125"/>
                      </a:lnTo>
                      <a:lnTo>
                        <a:pt x="2245" y="123"/>
                      </a:lnTo>
                      <a:lnTo>
                        <a:pt x="2246" y="122"/>
                      </a:lnTo>
                      <a:lnTo>
                        <a:pt x="2246" y="118"/>
                      </a:lnTo>
                      <a:lnTo>
                        <a:pt x="2246" y="115"/>
                      </a:lnTo>
                      <a:close/>
                      <a:moveTo>
                        <a:pt x="2173" y="80"/>
                      </a:moveTo>
                      <a:lnTo>
                        <a:pt x="2182" y="80"/>
                      </a:lnTo>
                      <a:lnTo>
                        <a:pt x="2185" y="89"/>
                      </a:lnTo>
                      <a:lnTo>
                        <a:pt x="2185" y="99"/>
                      </a:lnTo>
                      <a:lnTo>
                        <a:pt x="2185" y="111"/>
                      </a:lnTo>
                      <a:lnTo>
                        <a:pt x="2201" y="106"/>
                      </a:lnTo>
                      <a:lnTo>
                        <a:pt x="2213" y="99"/>
                      </a:lnTo>
                      <a:lnTo>
                        <a:pt x="2227" y="92"/>
                      </a:lnTo>
                      <a:lnTo>
                        <a:pt x="2227" y="146"/>
                      </a:lnTo>
                      <a:lnTo>
                        <a:pt x="2227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4" y="150"/>
                      </a:lnTo>
                      <a:lnTo>
                        <a:pt x="2211" y="150"/>
                      </a:lnTo>
                      <a:lnTo>
                        <a:pt x="2194" y="151"/>
                      </a:lnTo>
                      <a:lnTo>
                        <a:pt x="2177" y="153"/>
                      </a:lnTo>
                      <a:lnTo>
                        <a:pt x="2163" y="155"/>
                      </a:lnTo>
                      <a:lnTo>
                        <a:pt x="2152" y="157"/>
                      </a:lnTo>
                      <a:lnTo>
                        <a:pt x="2147" y="158"/>
                      </a:lnTo>
                      <a:lnTo>
                        <a:pt x="2135" y="148"/>
                      </a:lnTo>
                      <a:lnTo>
                        <a:pt x="2126" y="134"/>
                      </a:lnTo>
                      <a:lnTo>
                        <a:pt x="2121" y="115"/>
                      </a:lnTo>
                      <a:lnTo>
                        <a:pt x="2122" y="110"/>
                      </a:lnTo>
                      <a:lnTo>
                        <a:pt x="2124" y="106"/>
                      </a:lnTo>
                      <a:lnTo>
                        <a:pt x="2126" y="103"/>
                      </a:lnTo>
                      <a:lnTo>
                        <a:pt x="2128" y="99"/>
                      </a:lnTo>
                      <a:lnTo>
                        <a:pt x="2129" y="96"/>
                      </a:lnTo>
                      <a:lnTo>
                        <a:pt x="2136" y="92"/>
                      </a:lnTo>
                      <a:lnTo>
                        <a:pt x="2145" y="87"/>
                      </a:lnTo>
                      <a:lnTo>
                        <a:pt x="2159" y="82"/>
                      </a:lnTo>
                      <a:lnTo>
                        <a:pt x="2173" y="80"/>
                      </a:lnTo>
                      <a:close/>
                      <a:moveTo>
                        <a:pt x="1173" y="41"/>
                      </a:moveTo>
                      <a:lnTo>
                        <a:pt x="1190" y="43"/>
                      </a:lnTo>
                      <a:lnTo>
                        <a:pt x="1194" y="47"/>
                      </a:lnTo>
                      <a:lnTo>
                        <a:pt x="1196" y="50"/>
                      </a:lnTo>
                      <a:lnTo>
                        <a:pt x="1199" y="54"/>
                      </a:lnTo>
                      <a:lnTo>
                        <a:pt x="1197" y="57"/>
                      </a:lnTo>
                      <a:lnTo>
                        <a:pt x="1197" y="59"/>
                      </a:lnTo>
                      <a:lnTo>
                        <a:pt x="1197" y="59"/>
                      </a:lnTo>
                      <a:lnTo>
                        <a:pt x="1196" y="61"/>
                      </a:lnTo>
                      <a:lnTo>
                        <a:pt x="1196" y="61"/>
                      </a:lnTo>
                      <a:lnTo>
                        <a:pt x="1185" y="75"/>
                      </a:lnTo>
                      <a:lnTo>
                        <a:pt x="1171" y="85"/>
                      </a:lnTo>
                      <a:lnTo>
                        <a:pt x="1155" y="94"/>
                      </a:lnTo>
                      <a:lnTo>
                        <a:pt x="1136" y="101"/>
                      </a:lnTo>
                      <a:lnTo>
                        <a:pt x="1119" y="108"/>
                      </a:lnTo>
                      <a:lnTo>
                        <a:pt x="1103" y="115"/>
                      </a:lnTo>
                      <a:lnTo>
                        <a:pt x="1086" y="129"/>
                      </a:lnTo>
                      <a:lnTo>
                        <a:pt x="1066" y="150"/>
                      </a:lnTo>
                      <a:lnTo>
                        <a:pt x="1046" y="174"/>
                      </a:lnTo>
                      <a:lnTo>
                        <a:pt x="1026" y="202"/>
                      </a:lnTo>
                      <a:lnTo>
                        <a:pt x="1011" y="230"/>
                      </a:lnTo>
                      <a:lnTo>
                        <a:pt x="1000" y="258"/>
                      </a:lnTo>
                      <a:lnTo>
                        <a:pt x="995" y="284"/>
                      </a:lnTo>
                      <a:lnTo>
                        <a:pt x="997" y="293"/>
                      </a:lnTo>
                      <a:lnTo>
                        <a:pt x="1004" y="303"/>
                      </a:lnTo>
                      <a:lnTo>
                        <a:pt x="1012" y="314"/>
                      </a:lnTo>
                      <a:lnTo>
                        <a:pt x="1023" y="322"/>
                      </a:lnTo>
                      <a:lnTo>
                        <a:pt x="1023" y="326"/>
                      </a:lnTo>
                      <a:lnTo>
                        <a:pt x="1018" y="326"/>
                      </a:lnTo>
                      <a:lnTo>
                        <a:pt x="1014" y="335"/>
                      </a:lnTo>
                      <a:lnTo>
                        <a:pt x="1000" y="329"/>
                      </a:lnTo>
                      <a:lnTo>
                        <a:pt x="984" y="326"/>
                      </a:lnTo>
                      <a:lnTo>
                        <a:pt x="979" y="312"/>
                      </a:lnTo>
                      <a:lnTo>
                        <a:pt x="970" y="300"/>
                      </a:lnTo>
                      <a:lnTo>
                        <a:pt x="962" y="291"/>
                      </a:lnTo>
                      <a:lnTo>
                        <a:pt x="953" y="282"/>
                      </a:lnTo>
                      <a:lnTo>
                        <a:pt x="946" y="268"/>
                      </a:lnTo>
                      <a:lnTo>
                        <a:pt x="956" y="261"/>
                      </a:lnTo>
                      <a:lnTo>
                        <a:pt x="962" y="258"/>
                      </a:lnTo>
                      <a:lnTo>
                        <a:pt x="962" y="253"/>
                      </a:lnTo>
                      <a:lnTo>
                        <a:pt x="960" y="249"/>
                      </a:lnTo>
                      <a:lnTo>
                        <a:pt x="958" y="242"/>
                      </a:lnTo>
                      <a:lnTo>
                        <a:pt x="960" y="235"/>
                      </a:lnTo>
                      <a:lnTo>
                        <a:pt x="965" y="226"/>
                      </a:lnTo>
                      <a:lnTo>
                        <a:pt x="972" y="221"/>
                      </a:lnTo>
                      <a:lnTo>
                        <a:pt x="979" y="214"/>
                      </a:lnTo>
                      <a:lnTo>
                        <a:pt x="984" y="204"/>
                      </a:lnTo>
                      <a:lnTo>
                        <a:pt x="981" y="202"/>
                      </a:lnTo>
                      <a:lnTo>
                        <a:pt x="977" y="200"/>
                      </a:lnTo>
                      <a:lnTo>
                        <a:pt x="977" y="199"/>
                      </a:lnTo>
                      <a:lnTo>
                        <a:pt x="976" y="199"/>
                      </a:lnTo>
                      <a:lnTo>
                        <a:pt x="976" y="197"/>
                      </a:lnTo>
                      <a:lnTo>
                        <a:pt x="976" y="195"/>
                      </a:lnTo>
                      <a:lnTo>
                        <a:pt x="984" y="186"/>
                      </a:lnTo>
                      <a:lnTo>
                        <a:pt x="993" y="178"/>
                      </a:lnTo>
                      <a:lnTo>
                        <a:pt x="998" y="165"/>
                      </a:lnTo>
                      <a:lnTo>
                        <a:pt x="1000" y="162"/>
                      </a:lnTo>
                      <a:lnTo>
                        <a:pt x="998" y="157"/>
                      </a:lnTo>
                      <a:lnTo>
                        <a:pt x="998" y="153"/>
                      </a:lnTo>
                      <a:lnTo>
                        <a:pt x="997" y="151"/>
                      </a:lnTo>
                      <a:lnTo>
                        <a:pt x="997" y="146"/>
                      </a:lnTo>
                      <a:lnTo>
                        <a:pt x="997" y="143"/>
                      </a:lnTo>
                      <a:lnTo>
                        <a:pt x="998" y="137"/>
                      </a:lnTo>
                      <a:lnTo>
                        <a:pt x="1012" y="122"/>
                      </a:lnTo>
                      <a:lnTo>
                        <a:pt x="1030" y="106"/>
                      </a:lnTo>
                      <a:lnTo>
                        <a:pt x="1052" y="90"/>
                      </a:lnTo>
                      <a:lnTo>
                        <a:pt x="1075" y="78"/>
                      </a:lnTo>
                      <a:lnTo>
                        <a:pt x="1094" y="69"/>
                      </a:lnTo>
                      <a:lnTo>
                        <a:pt x="1126" y="69"/>
                      </a:lnTo>
                      <a:lnTo>
                        <a:pt x="1136" y="64"/>
                      </a:lnTo>
                      <a:lnTo>
                        <a:pt x="1143" y="59"/>
                      </a:lnTo>
                      <a:lnTo>
                        <a:pt x="1148" y="52"/>
                      </a:lnTo>
                      <a:lnTo>
                        <a:pt x="1154" y="48"/>
                      </a:lnTo>
                      <a:lnTo>
                        <a:pt x="1161" y="45"/>
                      </a:lnTo>
                      <a:lnTo>
                        <a:pt x="1173" y="41"/>
                      </a:lnTo>
                      <a:close/>
                      <a:moveTo>
                        <a:pt x="1667" y="0"/>
                      </a:moveTo>
                      <a:lnTo>
                        <a:pt x="1686" y="0"/>
                      </a:lnTo>
                      <a:lnTo>
                        <a:pt x="1690" y="5"/>
                      </a:lnTo>
                      <a:lnTo>
                        <a:pt x="1691" y="7"/>
                      </a:lnTo>
                      <a:lnTo>
                        <a:pt x="1693" y="10"/>
                      </a:lnTo>
                      <a:lnTo>
                        <a:pt x="1697" y="14"/>
                      </a:lnTo>
                      <a:lnTo>
                        <a:pt x="1698" y="19"/>
                      </a:lnTo>
                      <a:lnTo>
                        <a:pt x="1693" y="21"/>
                      </a:lnTo>
                      <a:lnTo>
                        <a:pt x="1691" y="22"/>
                      </a:lnTo>
                      <a:lnTo>
                        <a:pt x="1688" y="24"/>
                      </a:lnTo>
                      <a:lnTo>
                        <a:pt x="1686" y="27"/>
                      </a:lnTo>
                      <a:lnTo>
                        <a:pt x="1684" y="29"/>
                      </a:lnTo>
                      <a:lnTo>
                        <a:pt x="1683" y="34"/>
                      </a:lnTo>
                      <a:lnTo>
                        <a:pt x="1697" y="38"/>
                      </a:lnTo>
                      <a:lnTo>
                        <a:pt x="1704" y="41"/>
                      </a:lnTo>
                      <a:lnTo>
                        <a:pt x="1711" y="48"/>
                      </a:lnTo>
                      <a:lnTo>
                        <a:pt x="1718" y="57"/>
                      </a:lnTo>
                      <a:lnTo>
                        <a:pt x="1730" y="52"/>
                      </a:lnTo>
                      <a:lnTo>
                        <a:pt x="1742" y="50"/>
                      </a:lnTo>
                      <a:lnTo>
                        <a:pt x="1756" y="48"/>
                      </a:lnTo>
                      <a:lnTo>
                        <a:pt x="1772" y="43"/>
                      </a:lnTo>
                      <a:lnTo>
                        <a:pt x="1773" y="41"/>
                      </a:lnTo>
                      <a:lnTo>
                        <a:pt x="1773" y="41"/>
                      </a:lnTo>
                      <a:lnTo>
                        <a:pt x="1775" y="43"/>
                      </a:lnTo>
                      <a:lnTo>
                        <a:pt x="1775" y="45"/>
                      </a:lnTo>
                      <a:lnTo>
                        <a:pt x="1775" y="47"/>
                      </a:lnTo>
                      <a:lnTo>
                        <a:pt x="1789" y="54"/>
                      </a:lnTo>
                      <a:lnTo>
                        <a:pt x="1800" y="62"/>
                      </a:lnTo>
                      <a:lnTo>
                        <a:pt x="1808" y="73"/>
                      </a:lnTo>
                      <a:lnTo>
                        <a:pt x="1817" y="85"/>
                      </a:lnTo>
                      <a:lnTo>
                        <a:pt x="1817" y="108"/>
                      </a:lnTo>
                      <a:lnTo>
                        <a:pt x="1805" y="117"/>
                      </a:lnTo>
                      <a:lnTo>
                        <a:pt x="1800" y="125"/>
                      </a:lnTo>
                      <a:lnTo>
                        <a:pt x="1796" y="134"/>
                      </a:lnTo>
                      <a:lnTo>
                        <a:pt x="1791" y="143"/>
                      </a:lnTo>
                      <a:lnTo>
                        <a:pt x="1777" y="151"/>
                      </a:lnTo>
                      <a:lnTo>
                        <a:pt x="1761" y="160"/>
                      </a:lnTo>
                      <a:lnTo>
                        <a:pt x="1745" y="171"/>
                      </a:lnTo>
                      <a:lnTo>
                        <a:pt x="1733" y="185"/>
                      </a:lnTo>
                      <a:lnTo>
                        <a:pt x="1737" y="185"/>
                      </a:lnTo>
                      <a:lnTo>
                        <a:pt x="1749" y="178"/>
                      </a:lnTo>
                      <a:lnTo>
                        <a:pt x="1763" y="176"/>
                      </a:lnTo>
                      <a:lnTo>
                        <a:pt x="1779" y="178"/>
                      </a:lnTo>
                      <a:lnTo>
                        <a:pt x="1779" y="181"/>
                      </a:lnTo>
                      <a:lnTo>
                        <a:pt x="1777" y="185"/>
                      </a:lnTo>
                      <a:lnTo>
                        <a:pt x="1777" y="186"/>
                      </a:lnTo>
                      <a:lnTo>
                        <a:pt x="1777" y="188"/>
                      </a:lnTo>
                      <a:lnTo>
                        <a:pt x="1777" y="188"/>
                      </a:lnTo>
                      <a:lnTo>
                        <a:pt x="1777" y="190"/>
                      </a:lnTo>
                      <a:lnTo>
                        <a:pt x="1779" y="190"/>
                      </a:lnTo>
                      <a:lnTo>
                        <a:pt x="1782" y="192"/>
                      </a:lnTo>
                      <a:lnTo>
                        <a:pt x="1787" y="186"/>
                      </a:lnTo>
                      <a:lnTo>
                        <a:pt x="1794" y="181"/>
                      </a:lnTo>
                      <a:lnTo>
                        <a:pt x="1801" y="176"/>
                      </a:lnTo>
                      <a:lnTo>
                        <a:pt x="1810" y="172"/>
                      </a:lnTo>
                      <a:lnTo>
                        <a:pt x="1810" y="178"/>
                      </a:lnTo>
                      <a:lnTo>
                        <a:pt x="1807" y="183"/>
                      </a:lnTo>
                      <a:lnTo>
                        <a:pt x="1805" y="188"/>
                      </a:lnTo>
                      <a:lnTo>
                        <a:pt x="1803" y="195"/>
                      </a:lnTo>
                      <a:lnTo>
                        <a:pt x="1801" y="204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5" y="206"/>
                      </a:lnTo>
                      <a:lnTo>
                        <a:pt x="1805" y="207"/>
                      </a:lnTo>
                      <a:lnTo>
                        <a:pt x="1814" y="207"/>
                      </a:lnTo>
                      <a:lnTo>
                        <a:pt x="1814" y="195"/>
                      </a:lnTo>
                      <a:lnTo>
                        <a:pt x="1831" y="193"/>
                      </a:lnTo>
                      <a:lnTo>
                        <a:pt x="1847" y="193"/>
                      </a:lnTo>
                      <a:lnTo>
                        <a:pt x="1859" y="195"/>
                      </a:lnTo>
                      <a:lnTo>
                        <a:pt x="1871" y="204"/>
                      </a:lnTo>
                      <a:lnTo>
                        <a:pt x="1871" y="206"/>
                      </a:lnTo>
                      <a:lnTo>
                        <a:pt x="1871" y="211"/>
                      </a:lnTo>
                      <a:lnTo>
                        <a:pt x="1873" y="216"/>
                      </a:lnTo>
                      <a:lnTo>
                        <a:pt x="1873" y="221"/>
                      </a:lnTo>
                      <a:lnTo>
                        <a:pt x="1875" y="226"/>
                      </a:lnTo>
                      <a:lnTo>
                        <a:pt x="1925" y="230"/>
                      </a:lnTo>
                      <a:lnTo>
                        <a:pt x="1929" y="219"/>
                      </a:lnTo>
                      <a:lnTo>
                        <a:pt x="1929" y="216"/>
                      </a:lnTo>
                      <a:lnTo>
                        <a:pt x="1929" y="214"/>
                      </a:lnTo>
                      <a:lnTo>
                        <a:pt x="1929" y="211"/>
                      </a:lnTo>
                      <a:lnTo>
                        <a:pt x="1929" y="206"/>
                      </a:lnTo>
                      <a:lnTo>
                        <a:pt x="1929" y="200"/>
                      </a:lnTo>
                      <a:lnTo>
                        <a:pt x="1932" y="199"/>
                      </a:lnTo>
                      <a:lnTo>
                        <a:pt x="1932" y="199"/>
                      </a:lnTo>
                      <a:lnTo>
                        <a:pt x="1934" y="199"/>
                      </a:lnTo>
                      <a:lnTo>
                        <a:pt x="1934" y="197"/>
                      </a:lnTo>
                      <a:lnTo>
                        <a:pt x="1936" y="195"/>
                      </a:lnTo>
                      <a:lnTo>
                        <a:pt x="1946" y="200"/>
                      </a:lnTo>
                      <a:lnTo>
                        <a:pt x="1957" y="206"/>
                      </a:lnTo>
                      <a:lnTo>
                        <a:pt x="1967" y="211"/>
                      </a:lnTo>
                      <a:lnTo>
                        <a:pt x="1978" y="202"/>
                      </a:lnTo>
                      <a:lnTo>
                        <a:pt x="1990" y="197"/>
                      </a:lnTo>
                      <a:lnTo>
                        <a:pt x="2009" y="195"/>
                      </a:lnTo>
                      <a:lnTo>
                        <a:pt x="2009" y="200"/>
                      </a:lnTo>
                      <a:lnTo>
                        <a:pt x="2012" y="200"/>
                      </a:lnTo>
                      <a:lnTo>
                        <a:pt x="2021" y="235"/>
                      </a:lnTo>
                      <a:lnTo>
                        <a:pt x="2009" y="247"/>
                      </a:lnTo>
                      <a:lnTo>
                        <a:pt x="2002" y="265"/>
                      </a:lnTo>
                      <a:lnTo>
                        <a:pt x="2004" y="268"/>
                      </a:lnTo>
                      <a:lnTo>
                        <a:pt x="2006" y="272"/>
                      </a:lnTo>
                      <a:lnTo>
                        <a:pt x="2006" y="275"/>
                      </a:lnTo>
                      <a:lnTo>
                        <a:pt x="2007" y="279"/>
                      </a:lnTo>
                      <a:lnTo>
                        <a:pt x="2009" y="284"/>
                      </a:lnTo>
                      <a:lnTo>
                        <a:pt x="2018" y="293"/>
                      </a:lnTo>
                      <a:lnTo>
                        <a:pt x="2030" y="300"/>
                      </a:lnTo>
                      <a:lnTo>
                        <a:pt x="2040" y="307"/>
                      </a:lnTo>
                      <a:lnTo>
                        <a:pt x="2040" y="307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4" y="303"/>
                      </a:lnTo>
                      <a:lnTo>
                        <a:pt x="2049" y="295"/>
                      </a:lnTo>
                      <a:lnTo>
                        <a:pt x="2053" y="284"/>
                      </a:lnTo>
                      <a:lnTo>
                        <a:pt x="2056" y="274"/>
                      </a:lnTo>
                      <a:lnTo>
                        <a:pt x="2063" y="265"/>
                      </a:lnTo>
                      <a:lnTo>
                        <a:pt x="2063" y="274"/>
                      </a:lnTo>
                      <a:lnTo>
                        <a:pt x="2065" y="281"/>
                      </a:lnTo>
                      <a:lnTo>
                        <a:pt x="2068" y="286"/>
                      </a:lnTo>
                      <a:lnTo>
                        <a:pt x="2074" y="289"/>
                      </a:lnTo>
                      <a:lnTo>
                        <a:pt x="2081" y="291"/>
                      </a:lnTo>
                      <a:lnTo>
                        <a:pt x="2089" y="293"/>
                      </a:lnTo>
                      <a:lnTo>
                        <a:pt x="2102" y="272"/>
                      </a:lnTo>
                      <a:lnTo>
                        <a:pt x="2107" y="277"/>
                      </a:lnTo>
                      <a:lnTo>
                        <a:pt x="2112" y="281"/>
                      </a:lnTo>
                      <a:lnTo>
                        <a:pt x="2115" y="286"/>
                      </a:lnTo>
                      <a:lnTo>
                        <a:pt x="2121" y="289"/>
                      </a:lnTo>
                      <a:lnTo>
                        <a:pt x="2128" y="293"/>
                      </a:lnTo>
                      <a:lnTo>
                        <a:pt x="2131" y="289"/>
                      </a:lnTo>
                      <a:lnTo>
                        <a:pt x="2135" y="286"/>
                      </a:lnTo>
                      <a:lnTo>
                        <a:pt x="2138" y="286"/>
                      </a:lnTo>
                      <a:lnTo>
                        <a:pt x="2140" y="286"/>
                      </a:lnTo>
                      <a:lnTo>
                        <a:pt x="2145" y="286"/>
                      </a:lnTo>
                      <a:lnTo>
                        <a:pt x="2149" y="288"/>
                      </a:lnTo>
                      <a:lnTo>
                        <a:pt x="2156" y="288"/>
                      </a:lnTo>
                      <a:lnTo>
                        <a:pt x="2154" y="270"/>
                      </a:lnTo>
                      <a:lnTo>
                        <a:pt x="2150" y="258"/>
                      </a:lnTo>
                      <a:lnTo>
                        <a:pt x="2147" y="242"/>
                      </a:lnTo>
                      <a:lnTo>
                        <a:pt x="2159" y="239"/>
                      </a:lnTo>
                      <a:lnTo>
                        <a:pt x="2170" y="235"/>
                      </a:lnTo>
                      <a:lnTo>
                        <a:pt x="2187" y="235"/>
                      </a:lnTo>
                      <a:lnTo>
                        <a:pt x="2206" y="237"/>
                      </a:lnTo>
                      <a:lnTo>
                        <a:pt x="2225" y="242"/>
                      </a:lnTo>
                      <a:lnTo>
                        <a:pt x="2243" y="247"/>
                      </a:lnTo>
                      <a:lnTo>
                        <a:pt x="2259" y="253"/>
                      </a:lnTo>
                      <a:lnTo>
                        <a:pt x="2266" y="258"/>
                      </a:lnTo>
                      <a:lnTo>
                        <a:pt x="2269" y="261"/>
                      </a:lnTo>
                      <a:lnTo>
                        <a:pt x="2271" y="267"/>
                      </a:lnTo>
                      <a:lnTo>
                        <a:pt x="2271" y="270"/>
                      </a:lnTo>
                      <a:lnTo>
                        <a:pt x="2273" y="272"/>
                      </a:lnTo>
                      <a:lnTo>
                        <a:pt x="2273" y="275"/>
                      </a:lnTo>
                      <a:lnTo>
                        <a:pt x="2276" y="277"/>
                      </a:lnTo>
                      <a:lnTo>
                        <a:pt x="2280" y="279"/>
                      </a:lnTo>
                      <a:lnTo>
                        <a:pt x="2285" y="281"/>
                      </a:lnTo>
                      <a:lnTo>
                        <a:pt x="2295" y="277"/>
                      </a:lnTo>
                      <a:lnTo>
                        <a:pt x="2307" y="277"/>
                      </a:lnTo>
                      <a:lnTo>
                        <a:pt x="2320" y="277"/>
                      </a:lnTo>
                      <a:lnTo>
                        <a:pt x="2325" y="288"/>
                      </a:lnTo>
                      <a:lnTo>
                        <a:pt x="2332" y="298"/>
                      </a:lnTo>
                      <a:lnTo>
                        <a:pt x="2342" y="307"/>
                      </a:lnTo>
                      <a:lnTo>
                        <a:pt x="2355" y="312"/>
                      </a:lnTo>
                      <a:lnTo>
                        <a:pt x="2367" y="307"/>
                      </a:lnTo>
                      <a:lnTo>
                        <a:pt x="2384" y="307"/>
                      </a:lnTo>
                      <a:lnTo>
                        <a:pt x="2400" y="309"/>
                      </a:lnTo>
                      <a:lnTo>
                        <a:pt x="2416" y="312"/>
                      </a:lnTo>
                      <a:lnTo>
                        <a:pt x="2428" y="315"/>
                      </a:lnTo>
                      <a:lnTo>
                        <a:pt x="2433" y="331"/>
                      </a:lnTo>
                      <a:lnTo>
                        <a:pt x="2435" y="345"/>
                      </a:lnTo>
                      <a:lnTo>
                        <a:pt x="2438" y="357"/>
                      </a:lnTo>
                      <a:lnTo>
                        <a:pt x="2442" y="359"/>
                      </a:lnTo>
                      <a:lnTo>
                        <a:pt x="2444" y="363"/>
                      </a:lnTo>
                      <a:lnTo>
                        <a:pt x="2447" y="364"/>
                      </a:lnTo>
                      <a:lnTo>
                        <a:pt x="2480" y="361"/>
                      </a:lnTo>
                      <a:lnTo>
                        <a:pt x="2513" y="361"/>
                      </a:lnTo>
                      <a:lnTo>
                        <a:pt x="2547" y="361"/>
                      </a:lnTo>
                      <a:lnTo>
                        <a:pt x="2550" y="368"/>
                      </a:lnTo>
                      <a:lnTo>
                        <a:pt x="2555" y="373"/>
                      </a:lnTo>
                      <a:lnTo>
                        <a:pt x="2561" y="380"/>
                      </a:lnTo>
                      <a:lnTo>
                        <a:pt x="2566" y="384"/>
                      </a:lnTo>
                      <a:lnTo>
                        <a:pt x="2573" y="389"/>
                      </a:lnTo>
                      <a:lnTo>
                        <a:pt x="2573" y="384"/>
                      </a:lnTo>
                      <a:lnTo>
                        <a:pt x="2575" y="382"/>
                      </a:lnTo>
                      <a:lnTo>
                        <a:pt x="2576" y="378"/>
                      </a:lnTo>
                      <a:lnTo>
                        <a:pt x="2576" y="375"/>
                      </a:lnTo>
                      <a:lnTo>
                        <a:pt x="2578" y="370"/>
                      </a:lnTo>
                      <a:lnTo>
                        <a:pt x="2575" y="364"/>
                      </a:lnTo>
                      <a:lnTo>
                        <a:pt x="2573" y="361"/>
                      </a:lnTo>
                      <a:lnTo>
                        <a:pt x="2571" y="359"/>
                      </a:lnTo>
                      <a:lnTo>
                        <a:pt x="2571" y="356"/>
                      </a:lnTo>
                      <a:lnTo>
                        <a:pt x="2573" y="352"/>
                      </a:lnTo>
                      <a:lnTo>
                        <a:pt x="2573" y="347"/>
                      </a:lnTo>
                      <a:lnTo>
                        <a:pt x="2573" y="342"/>
                      </a:lnTo>
                      <a:lnTo>
                        <a:pt x="2590" y="345"/>
                      </a:lnTo>
                      <a:lnTo>
                        <a:pt x="2602" y="352"/>
                      </a:lnTo>
                      <a:lnTo>
                        <a:pt x="2616" y="357"/>
                      </a:lnTo>
                      <a:lnTo>
                        <a:pt x="2622" y="357"/>
                      </a:lnTo>
                      <a:lnTo>
                        <a:pt x="2627" y="357"/>
                      </a:lnTo>
                      <a:lnTo>
                        <a:pt x="2632" y="356"/>
                      </a:lnTo>
                      <a:lnTo>
                        <a:pt x="2636" y="352"/>
                      </a:lnTo>
                      <a:lnTo>
                        <a:pt x="2639" y="350"/>
                      </a:lnTo>
                      <a:lnTo>
                        <a:pt x="2643" y="349"/>
                      </a:lnTo>
                      <a:lnTo>
                        <a:pt x="2700" y="373"/>
                      </a:lnTo>
                      <a:lnTo>
                        <a:pt x="2732" y="406"/>
                      </a:lnTo>
                      <a:lnTo>
                        <a:pt x="2737" y="410"/>
                      </a:lnTo>
                      <a:lnTo>
                        <a:pt x="2742" y="410"/>
                      </a:lnTo>
                      <a:lnTo>
                        <a:pt x="2747" y="411"/>
                      </a:lnTo>
                      <a:lnTo>
                        <a:pt x="2753" y="411"/>
                      </a:lnTo>
                      <a:lnTo>
                        <a:pt x="2758" y="415"/>
                      </a:lnTo>
                      <a:lnTo>
                        <a:pt x="2768" y="424"/>
                      </a:lnTo>
                      <a:lnTo>
                        <a:pt x="2775" y="434"/>
                      </a:lnTo>
                      <a:lnTo>
                        <a:pt x="2782" y="443"/>
                      </a:lnTo>
                      <a:lnTo>
                        <a:pt x="2791" y="450"/>
                      </a:lnTo>
                      <a:lnTo>
                        <a:pt x="2808" y="453"/>
                      </a:lnTo>
                      <a:lnTo>
                        <a:pt x="2810" y="452"/>
                      </a:lnTo>
                      <a:lnTo>
                        <a:pt x="2812" y="452"/>
                      </a:lnTo>
                      <a:lnTo>
                        <a:pt x="2814" y="450"/>
                      </a:lnTo>
                      <a:lnTo>
                        <a:pt x="2815" y="450"/>
                      </a:lnTo>
                      <a:lnTo>
                        <a:pt x="2819" y="450"/>
                      </a:lnTo>
                      <a:lnTo>
                        <a:pt x="2829" y="462"/>
                      </a:lnTo>
                      <a:lnTo>
                        <a:pt x="2840" y="474"/>
                      </a:lnTo>
                      <a:lnTo>
                        <a:pt x="2849" y="487"/>
                      </a:lnTo>
                      <a:lnTo>
                        <a:pt x="2854" y="504"/>
                      </a:lnTo>
                      <a:lnTo>
                        <a:pt x="2819" y="504"/>
                      </a:lnTo>
                      <a:lnTo>
                        <a:pt x="2817" y="507"/>
                      </a:lnTo>
                      <a:lnTo>
                        <a:pt x="2814" y="511"/>
                      </a:lnTo>
                      <a:lnTo>
                        <a:pt x="2812" y="513"/>
                      </a:lnTo>
                      <a:lnTo>
                        <a:pt x="2810" y="518"/>
                      </a:lnTo>
                      <a:lnTo>
                        <a:pt x="2808" y="523"/>
                      </a:lnTo>
                      <a:lnTo>
                        <a:pt x="2812" y="525"/>
                      </a:lnTo>
                      <a:lnTo>
                        <a:pt x="2814" y="527"/>
                      </a:lnTo>
                      <a:lnTo>
                        <a:pt x="2815" y="528"/>
                      </a:lnTo>
                      <a:lnTo>
                        <a:pt x="2817" y="532"/>
                      </a:lnTo>
                      <a:lnTo>
                        <a:pt x="2817" y="534"/>
                      </a:lnTo>
                      <a:lnTo>
                        <a:pt x="2815" y="537"/>
                      </a:lnTo>
                      <a:lnTo>
                        <a:pt x="2812" y="542"/>
                      </a:lnTo>
                      <a:lnTo>
                        <a:pt x="2810" y="544"/>
                      </a:lnTo>
                      <a:lnTo>
                        <a:pt x="2807" y="546"/>
                      </a:lnTo>
                      <a:lnTo>
                        <a:pt x="2803" y="546"/>
                      </a:lnTo>
                      <a:lnTo>
                        <a:pt x="2800" y="546"/>
                      </a:lnTo>
                      <a:lnTo>
                        <a:pt x="2793" y="546"/>
                      </a:lnTo>
                      <a:lnTo>
                        <a:pt x="2786" y="535"/>
                      </a:lnTo>
                      <a:lnTo>
                        <a:pt x="2775" y="530"/>
                      </a:lnTo>
                      <a:lnTo>
                        <a:pt x="2761" y="527"/>
                      </a:lnTo>
                      <a:lnTo>
                        <a:pt x="2761" y="514"/>
                      </a:lnTo>
                      <a:lnTo>
                        <a:pt x="2758" y="513"/>
                      </a:lnTo>
                      <a:lnTo>
                        <a:pt x="2754" y="511"/>
                      </a:lnTo>
                      <a:lnTo>
                        <a:pt x="2753" y="509"/>
                      </a:lnTo>
                      <a:lnTo>
                        <a:pt x="2749" y="507"/>
                      </a:lnTo>
                      <a:lnTo>
                        <a:pt x="2742" y="507"/>
                      </a:lnTo>
                      <a:lnTo>
                        <a:pt x="2740" y="507"/>
                      </a:lnTo>
                      <a:lnTo>
                        <a:pt x="2739" y="509"/>
                      </a:lnTo>
                      <a:lnTo>
                        <a:pt x="2737" y="509"/>
                      </a:lnTo>
                      <a:lnTo>
                        <a:pt x="2735" y="509"/>
                      </a:lnTo>
                      <a:lnTo>
                        <a:pt x="2732" y="511"/>
                      </a:lnTo>
                      <a:lnTo>
                        <a:pt x="2728" y="504"/>
                      </a:lnTo>
                      <a:lnTo>
                        <a:pt x="2723" y="497"/>
                      </a:lnTo>
                      <a:lnTo>
                        <a:pt x="2719" y="492"/>
                      </a:lnTo>
                      <a:lnTo>
                        <a:pt x="2719" y="504"/>
                      </a:lnTo>
                      <a:lnTo>
                        <a:pt x="2716" y="518"/>
                      </a:lnTo>
                      <a:lnTo>
                        <a:pt x="2712" y="530"/>
                      </a:lnTo>
                      <a:lnTo>
                        <a:pt x="2704" y="537"/>
                      </a:lnTo>
                      <a:lnTo>
                        <a:pt x="2700" y="539"/>
                      </a:lnTo>
                      <a:lnTo>
                        <a:pt x="2697" y="539"/>
                      </a:lnTo>
                      <a:lnTo>
                        <a:pt x="2695" y="539"/>
                      </a:lnTo>
                      <a:lnTo>
                        <a:pt x="2693" y="539"/>
                      </a:lnTo>
                      <a:lnTo>
                        <a:pt x="2691" y="537"/>
                      </a:lnTo>
                      <a:lnTo>
                        <a:pt x="2690" y="537"/>
                      </a:lnTo>
                      <a:lnTo>
                        <a:pt x="2688" y="537"/>
                      </a:lnTo>
                      <a:lnTo>
                        <a:pt x="2686" y="539"/>
                      </a:lnTo>
                      <a:lnTo>
                        <a:pt x="2684" y="541"/>
                      </a:lnTo>
                      <a:lnTo>
                        <a:pt x="2681" y="546"/>
                      </a:lnTo>
                      <a:lnTo>
                        <a:pt x="2691" y="558"/>
                      </a:lnTo>
                      <a:lnTo>
                        <a:pt x="2702" y="579"/>
                      </a:lnTo>
                      <a:lnTo>
                        <a:pt x="2707" y="603"/>
                      </a:lnTo>
                      <a:lnTo>
                        <a:pt x="2704" y="603"/>
                      </a:lnTo>
                      <a:lnTo>
                        <a:pt x="2702" y="605"/>
                      </a:lnTo>
                      <a:lnTo>
                        <a:pt x="2698" y="605"/>
                      </a:lnTo>
                      <a:lnTo>
                        <a:pt x="2693" y="607"/>
                      </a:lnTo>
                      <a:lnTo>
                        <a:pt x="2686" y="602"/>
                      </a:lnTo>
                      <a:lnTo>
                        <a:pt x="2681" y="598"/>
                      </a:lnTo>
                      <a:lnTo>
                        <a:pt x="2674" y="597"/>
                      </a:lnTo>
                      <a:lnTo>
                        <a:pt x="2665" y="595"/>
                      </a:lnTo>
                      <a:lnTo>
                        <a:pt x="2660" y="609"/>
                      </a:lnTo>
                      <a:lnTo>
                        <a:pt x="2650" y="616"/>
                      </a:lnTo>
                      <a:lnTo>
                        <a:pt x="2637" y="621"/>
                      </a:lnTo>
                      <a:lnTo>
                        <a:pt x="2623" y="626"/>
                      </a:lnTo>
                      <a:lnTo>
                        <a:pt x="2622" y="640"/>
                      </a:lnTo>
                      <a:lnTo>
                        <a:pt x="2618" y="651"/>
                      </a:lnTo>
                      <a:lnTo>
                        <a:pt x="2611" y="661"/>
                      </a:lnTo>
                      <a:lnTo>
                        <a:pt x="2597" y="663"/>
                      </a:lnTo>
                      <a:lnTo>
                        <a:pt x="2587" y="666"/>
                      </a:lnTo>
                      <a:lnTo>
                        <a:pt x="2580" y="670"/>
                      </a:lnTo>
                      <a:lnTo>
                        <a:pt x="2573" y="672"/>
                      </a:lnTo>
                      <a:lnTo>
                        <a:pt x="2568" y="668"/>
                      </a:lnTo>
                      <a:lnTo>
                        <a:pt x="2562" y="663"/>
                      </a:lnTo>
                      <a:lnTo>
                        <a:pt x="2559" y="658"/>
                      </a:lnTo>
                      <a:lnTo>
                        <a:pt x="2552" y="659"/>
                      </a:lnTo>
                      <a:lnTo>
                        <a:pt x="2543" y="661"/>
                      </a:lnTo>
                      <a:lnTo>
                        <a:pt x="2536" y="665"/>
                      </a:lnTo>
                      <a:lnTo>
                        <a:pt x="2531" y="668"/>
                      </a:lnTo>
                      <a:lnTo>
                        <a:pt x="2531" y="675"/>
                      </a:lnTo>
                      <a:lnTo>
                        <a:pt x="2526" y="677"/>
                      </a:lnTo>
                      <a:lnTo>
                        <a:pt x="2517" y="677"/>
                      </a:lnTo>
                      <a:lnTo>
                        <a:pt x="2505" y="677"/>
                      </a:lnTo>
                      <a:lnTo>
                        <a:pt x="2494" y="679"/>
                      </a:lnTo>
                      <a:lnTo>
                        <a:pt x="2489" y="680"/>
                      </a:lnTo>
                      <a:lnTo>
                        <a:pt x="2480" y="701"/>
                      </a:lnTo>
                      <a:lnTo>
                        <a:pt x="2479" y="724"/>
                      </a:lnTo>
                      <a:lnTo>
                        <a:pt x="2479" y="750"/>
                      </a:lnTo>
                      <a:lnTo>
                        <a:pt x="2482" y="773"/>
                      </a:lnTo>
                      <a:lnTo>
                        <a:pt x="2477" y="773"/>
                      </a:lnTo>
                      <a:lnTo>
                        <a:pt x="2475" y="773"/>
                      </a:lnTo>
                      <a:lnTo>
                        <a:pt x="2473" y="773"/>
                      </a:lnTo>
                      <a:lnTo>
                        <a:pt x="2472" y="775"/>
                      </a:lnTo>
                      <a:lnTo>
                        <a:pt x="2470" y="776"/>
                      </a:lnTo>
                      <a:lnTo>
                        <a:pt x="2468" y="782"/>
                      </a:lnTo>
                      <a:lnTo>
                        <a:pt x="2466" y="787"/>
                      </a:lnTo>
                      <a:lnTo>
                        <a:pt x="2466" y="794"/>
                      </a:lnTo>
                      <a:lnTo>
                        <a:pt x="2466" y="802"/>
                      </a:lnTo>
                      <a:lnTo>
                        <a:pt x="2454" y="802"/>
                      </a:lnTo>
                      <a:lnTo>
                        <a:pt x="2447" y="813"/>
                      </a:lnTo>
                      <a:lnTo>
                        <a:pt x="2442" y="820"/>
                      </a:lnTo>
                      <a:lnTo>
                        <a:pt x="2440" y="827"/>
                      </a:lnTo>
                      <a:lnTo>
                        <a:pt x="2438" y="841"/>
                      </a:lnTo>
                      <a:lnTo>
                        <a:pt x="2435" y="841"/>
                      </a:lnTo>
                      <a:lnTo>
                        <a:pt x="2431" y="841"/>
                      </a:lnTo>
                      <a:lnTo>
                        <a:pt x="2430" y="841"/>
                      </a:lnTo>
                      <a:lnTo>
                        <a:pt x="2430" y="841"/>
                      </a:lnTo>
                      <a:lnTo>
                        <a:pt x="2428" y="841"/>
                      </a:lnTo>
                      <a:lnTo>
                        <a:pt x="2424" y="841"/>
                      </a:lnTo>
                      <a:lnTo>
                        <a:pt x="2417" y="855"/>
                      </a:lnTo>
                      <a:lnTo>
                        <a:pt x="2412" y="872"/>
                      </a:lnTo>
                      <a:lnTo>
                        <a:pt x="2400" y="872"/>
                      </a:lnTo>
                      <a:lnTo>
                        <a:pt x="2396" y="891"/>
                      </a:lnTo>
                      <a:lnTo>
                        <a:pt x="2390" y="891"/>
                      </a:lnTo>
                      <a:lnTo>
                        <a:pt x="2390" y="886"/>
                      </a:lnTo>
                      <a:lnTo>
                        <a:pt x="2376" y="867"/>
                      </a:lnTo>
                      <a:lnTo>
                        <a:pt x="2367" y="844"/>
                      </a:lnTo>
                      <a:lnTo>
                        <a:pt x="2365" y="818"/>
                      </a:lnTo>
                      <a:lnTo>
                        <a:pt x="2367" y="787"/>
                      </a:lnTo>
                      <a:lnTo>
                        <a:pt x="2372" y="783"/>
                      </a:lnTo>
                      <a:lnTo>
                        <a:pt x="2376" y="780"/>
                      </a:lnTo>
                      <a:lnTo>
                        <a:pt x="2381" y="776"/>
                      </a:lnTo>
                      <a:lnTo>
                        <a:pt x="2383" y="771"/>
                      </a:lnTo>
                      <a:lnTo>
                        <a:pt x="2386" y="764"/>
                      </a:lnTo>
                      <a:lnTo>
                        <a:pt x="2381" y="755"/>
                      </a:lnTo>
                      <a:lnTo>
                        <a:pt x="2379" y="743"/>
                      </a:lnTo>
                      <a:lnTo>
                        <a:pt x="2386" y="729"/>
                      </a:lnTo>
                      <a:lnTo>
                        <a:pt x="2393" y="724"/>
                      </a:lnTo>
                      <a:lnTo>
                        <a:pt x="2402" y="720"/>
                      </a:lnTo>
                      <a:lnTo>
                        <a:pt x="2412" y="717"/>
                      </a:lnTo>
                      <a:lnTo>
                        <a:pt x="2419" y="710"/>
                      </a:lnTo>
                      <a:lnTo>
                        <a:pt x="2433" y="689"/>
                      </a:lnTo>
                      <a:lnTo>
                        <a:pt x="2447" y="668"/>
                      </a:lnTo>
                      <a:lnTo>
                        <a:pt x="2458" y="659"/>
                      </a:lnTo>
                      <a:lnTo>
                        <a:pt x="2470" y="651"/>
                      </a:lnTo>
                      <a:lnTo>
                        <a:pt x="2482" y="642"/>
                      </a:lnTo>
                      <a:lnTo>
                        <a:pt x="2487" y="630"/>
                      </a:lnTo>
                      <a:lnTo>
                        <a:pt x="2491" y="616"/>
                      </a:lnTo>
                      <a:lnTo>
                        <a:pt x="2496" y="603"/>
                      </a:lnTo>
                      <a:lnTo>
                        <a:pt x="2496" y="602"/>
                      </a:lnTo>
                      <a:lnTo>
                        <a:pt x="2494" y="602"/>
                      </a:lnTo>
                      <a:lnTo>
                        <a:pt x="2494" y="602"/>
                      </a:lnTo>
                      <a:lnTo>
                        <a:pt x="2494" y="602"/>
                      </a:lnTo>
                      <a:lnTo>
                        <a:pt x="2494" y="600"/>
                      </a:lnTo>
                      <a:lnTo>
                        <a:pt x="2492" y="598"/>
                      </a:lnTo>
                      <a:lnTo>
                        <a:pt x="2489" y="600"/>
                      </a:lnTo>
                      <a:lnTo>
                        <a:pt x="2489" y="600"/>
                      </a:lnTo>
                      <a:lnTo>
                        <a:pt x="2487" y="602"/>
                      </a:lnTo>
                      <a:lnTo>
                        <a:pt x="2487" y="602"/>
                      </a:lnTo>
                      <a:lnTo>
                        <a:pt x="2486" y="603"/>
                      </a:lnTo>
                      <a:lnTo>
                        <a:pt x="2477" y="616"/>
                      </a:lnTo>
                      <a:lnTo>
                        <a:pt x="2468" y="630"/>
                      </a:lnTo>
                      <a:lnTo>
                        <a:pt x="2459" y="642"/>
                      </a:lnTo>
                      <a:lnTo>
                        <a:pt x="2447" y="651"/>
                      </a:lnTo>
                      <a:lnTo>
                        <a:pt x="2431" y="658"/>
                      </a:lnTo>
                      <a:lnTo>
                        <a:pt x="2430" y="652"/>
                      </a:lnTo>
                      <a:lnTo>
                        <a:pt x="2430" y="651"/>
                      </a:lnTo>
                      <a:lnTo>
                        <a:pt x="2428" y="647"/>
                      </a:lnTo>
                      <a:lnTo>
                        <a:pt x="2428" y="642"/>
                      </a:lnTo>
                      <a:lnTo>
                        <a:pt x="2430" y="640"/>
                      </a:lnTo>
                      <a:lnTo>
                        <a:pt x="2430" y="638"/>
                      </a:lnTo>
                      <a:lnTo>
                        <a:pt x="2430" y="637"/>
                      </a:lnTo>
                      <a:lnTo>
                        <a:pt x="2431" y="633"/>
                      </a:lnTo>
                      <a:lnTo>
                        <a:pt x="2431" y="630"/>
                      </a:lnTo>
                      <a:lnTo>
                        <a:pt x="2426" y="626"/>
                      </a:lnTo>
                      <a:lnTo>
                        <a:pt x="2421" y="624"/>
                      </a:lnTo>
                      <a:lnTo>
                        <a:pt x="2417" y="623"/>
                      </a:lnTo>
                      <a:lnTo>
                        <a:pt x="2412" y="621"/>
                      </a:lnTo>
                      <a:lnTo>
                        <a:pt x="2409" y="623"/>
                      </a:lnTo>
                      <a:lnTo>
                        <a:pt x="2400" y="628"/>
                      </a:lnTo>
                      <a:lnTo>
                        <a:pt x="2388" y="638"/>
                      </a:lnTo>
                      <a:lnTo>
                        <a:pt x="2377" y="651"/>
                      </a:lnTo>
                      <a:lnTo>
                        <a:pt x="2367" y="663"/>
                      </a:lnTo>
                      <a:lnTo>
                        <a:pt x="2362" y="672"/>
                      </a:lnTo>
                      <a:lnTo>
                        <a:pt x="2362" y="675"/>
                      </a:lnTo>
                      <a:lnTo>
                        <a:pt x="2362" y="679"/>
                      </a:lnTo>
                      <a:lnTo>
                        <a:pt x="2363" y="682"/>
                      </a:lnTo>
                      <a:lnTo>
                        <a:pt x="2365" y="687"/>
                      </a:lnTo>
                      <a:lnTo>
                        <a:pt x="2367" y="691"/>
                      </a:lnTo>
                      <a:lnTo>
                        <a:pt x="2367" y="694"/>
                      </a:lnTo>
                      <a:lnTo>
                        <a:pt x="2356" y="699"/>
                      </a:lnTo>
                      <a:lnTo>
                        <a:pt x="2344" y="701"/>
                      </a:lnTo>
                      <a:lnTo>
                        <a:pt x="2328" y="703"/>
                      </a:lnTo>
                      <a:lnTo>
                        <a:pt x="2313" y="703"/>
                      </a:lnTo>
                      <a:lnTo>
                        <a:pt x="2313" y="684"/>
                      </a:lnTo>
                      <a:lnTo>
                        <a:pt x="2297" y="687"/>
                      </a:lnTo>
                      <a:lnTo>
                        <a:pt x="2283" y="693"/>
                      </a:lnTo>
                      <a:lnTo>
                        <a:pt x="2271" y="691"/>
                      </a:lnTo>
                      <a:lnTo>
                        <a:pt x="2262" y="680"/>
                      </a:lnTo>
                      <a:lnTo>
                        <a:pt x="2227" y="675"/>
                      </a:lnTo>
                      <a:lnTo>
                        <a:pt x="2215" y="687"/>
                      </a:lnTo>
                      <a:lnTo>
                        <a:pt x="2201" y="696"/>
                      </a:lnTo>
                      <a:lnTo>
                        <a:pt x="2189" y="706"/>
                      </a:lnTo>
                      <a:lnTo>
                        <a:pt x="2182" y="719"/>
                      </a:lnTo>
                      <a:lnTo>
                        <a:pt x="2175" y="731"/>
                      </a:lnTo>
                      <a:lnTo>
                        <a:pt x="2168" y="743"/>
                      </a:lnTo>
                      <a:lnTo>
                        <a:pt x="2159" y="752"/>
                      </a:lnTo>
                      <a:lnTo>
                        <a:pt x="2131" y="761"/>
                      </a:lnTo>
                      <a:lnTo>
                        <a:pt x="2124" y="768"/>
                      </a:lnTo>
                      <a:lnTo>
                        <a:pt x="2119" y="776"/>
                      </a:lnTo>
                      <a:lnTo>
                        <a:pt x="2114" y="783"/>
                      </a:lnTo>
                      <a:lnTo>
                        <a:pt x="2102" y="792"/>
                      </a:lnTo>
                      <a:lnTo>
                        <a:pt x="2102" y="802"/>
                      </a:lnTo>
                      <a:lnTo>
                        <a:pt x="2117" y="802"/>
                      </a:lnTo>
                      <a:lnTo>
                        <a:pt x="2119" y="808"/>
                      </a:lnTo>
                      <a:lnTo>
                        <a:pt x="2121" y="811"/>
                      </a:lnTo>
                      <a:lnTo>
                        <a:pt x="2122" y="815"/>
                      </a:lnTo>
                      <a:lnTo>
                        <a:pt x="2126" y="818"/>
                      </a:lnTo>
                      <a:lnTo>
                        <a:pt x="2129" y="820"/>
                      </a:lnTo>
                      <a:lnTo>
                        <a:pt x="2136" y="822"/>
                      </a:lnTo>
                      <a:lnTo>
                        <a:pt x="2140" y="818"/>
                      </a:lnTo>
                      <a:lnTo>
                        <a:pt x="2143" y="816"/>
                      </a:lnTo>
                      <a:lnTo>
                        <a:pt x="2149" y="815"/>
                      </a:lnTo>
                      <a:lnTo>
                        <a:pt x="2154" y="815"/>
                      </a:lnTo>
                      <a:lnTo>
                        <a:pt x="2163" y="815"/>
                      </a:lnTo>
                      <a:lnTo>
                        <a:pt x="2170" y="823"/>
                      </a:lnTo>
                      <a:lnTo>
                        <a:pt x="2175" y="830"/>
                      </a:lnTo>
                      <a:lnTo>
                        <a:pt x="2178" y="839"/>
                      </a:lnTo>
                      <a:lnTo>
                        <a:pt x="2182" y="853"/>
                      </a:lnTo>
                      <a:lnTo>
                        <a:pt x="2184" y="862"/>
                      </a:lnTo>
                      <a:lnTo>
                        <a:pt x="2182" y="867"/>
                      </a:lnTo>
                      <a:lnTo>
                        <a:pt x="2177" y="872"/>
                      </a:lnTo>
                      <a:lnTo>
                        <a:pt x="2175" y="881"/>
                      </a:lnTo>
                      <a:lnTo>
                        <a:pt x="2175" y="891"/>
                      </a:lnTo>
                      <a:lnTo>
                        <a:pt x="2178" y="900"/>
                      </a:lnTo>
                      <a:lnTo>
                        <a:pt x="2182" y="909"/>
                      </a:lnTo>
                      <a:lnTo>
                        <a:pt x="2185" y="921"/>
                      </a:lnTo>
                      <a:lnTo>
                        <a:pt x="2175" y="932"/>
                      </a:lnTo>
                      <a:lnTo>
                        <a:pt x="2168" y="944"/>
                      </a:lnTo>
                      <a:lnTo>
                        <a:pt x="2163" y="956"/>
                      </a:lnTo>
                      <a:lnTo>
                        <a:pt x="2156" y="972"/>
                      </a:lnTo>
                      <a:lnTo>
                        <a:pt x="2152" y="975"/>
                      </a:lnTo>
                      <a:lnTo>
                        <a:pt x="2143" y="986"/>
                      </a:lnTo>
                      <a:lnTo>
                        <a:pt x="2133" y="998"/>
                      </a:lnTo>
                      <a:lnTo>
                        <a:pt x="2122" y="1012"/>
                      </a:lnTo>
                      <a:lnTo>
                        <a:pt x="2110" y="1024"/>
                      </a:lnTo>
                      <a:lnTo>
                        <a:pt x="2100" y="1036"/>
                      </a:lnTo>
                      <a:lnTo>
                        <a:pt x="2093" y="1045"/>
                      </a:lnTo>
                      <a:lnTo>
                        <a:pt x="2089" y="1049"/>
                      </a:lnTo>
                      <a:lnTo>
                        <a:pt x="2077" y="1052"/>
                      </a:lnTo>
                      <a:lnTo>
                        <a:pt x="2065" y="1050"/>
                      </a:lnTo>
                      <a:lnTo>
                        <a:pt x="2054" y="1050"/>
                      </a:lnTo>
                      <a:lnTo>
                        <a:pt x="2044" y="1052"/>
                      </a:lnTo>
                      <a:lnTo>
                        <a:pt x="2035" y="1061"/>
                      </a:lnTo>
                      <a:lnTo>
                        <a:pt x="2028" y="1071"/>
                      </a:lnTo>
                      <a:lnTo>
                        <a:pt x="2023" y="1082"/>
                      </a:lnTo>
                      <a:lnTo>
                        <a:pt x="2016" y="1092"/>
                      </a:lnTo>
                      <a:lnTo>
                        <a:pt x="2006" y="1099"/>
                      </a:lnTo>
                      <a:lnTo>
                        <a:pt x="2004" y="1099"/>
                      </a:lnTo>
                      <a:lnTo>
                        <a:pt x="2002" y="1101"/>
                      </a:lnTo>
                      <a:lnTo>
                        <a:pt x="2000" y="1101"/>
                      </a:lnTo>
                      <a:lnTo>
                        <a:pt x="1997" y="1101"/>
                      </a:lnTo>
                      <a:lnTo>
                        <a:pt x="1993" y="1103"/>
                      </a:lnTo>
                      <a:lnTo>
                        <a:pt x="1997" y="1113"/>
                      </a:lnTo>
                      <a:lnTo>
                        <a:pt x="2004" y="1124"/>
                      </a:lnTo>
                      <a:lnTo>
                        <a:pt x="2009" y="1136"/>
                      </a:lnTo>
                      <a:lnTo>
                        <a:pt x="2016" y="1148"/>
                      </a:lnTo>
                      <a:lnTo>
                        <a:pt x="2019" y="1159"/>
                      </a:lnTo>
                      <a:lnTo>
                        <a:pt x="2021" y="1171"/>
                      </a:lnTo>
                      <a:lnTo>
                        <a:pt x="2018" y="1179"/>
                      </a:lnTo>
                      <a:lnTo>
                        <a:pt x="2011" y="1186"/>
                      </a:lnTo>
                      <a:lnTo>
                        <a:pt x="1997" y="1192"/>
                      </a:lnTo>
                      <a:lnTo>
                        <a:pt x="1974" y="1195"/>
                      </a:lnTo>
                      <a:lnTo>
                        <a:pt x="1974" y="1186"/>
                      </a:lnTo>
                      <a:lnTo>
                        <a:pt x="1972" y="1178"/>
                      </a:lnTo>
                      <a:lnTo>
                        <a:pt x="1972" y="1166"/>
                      </a:lnTo>
                      <a:lnTo>
                        <a:pt x="1974" y="1152"/>
                      </a:lnTo>
                      <a:lnTo>
                        <a:pt x="1974" y="1141"/>
                      </a:lnTo>
                      <a:lnTo>
                        <a:pt x="1969" y="1141"/>
                      </a:lnTo>
                      <a:lnTo>
                        <a:pt x="1965" y="1141"/>
                      </a:lnTo>
                      <a:lnTo>
                        <a:pt x="1962" y="1141"/>
                      </a:lnTo>
                      <a:lnTo>
                        <a:pt x="1960" y="1141"/>
                      </a:lnTo>
                      <a:lnTo>
                        <a:pt x="1958" y="1139"/>
                      </a:lnTo>
                      <a:lnTo>
                        <a:pt x="1955" y="1138"/>
                      </a:lnTo>
                      <a:lnTo>
                        <a:pt x="1951" y="1132"/>
                      </a:lnTo>
                      <a:lnTo>
                        <a:pt x="1955" y="1127"/>
                      </a:lnTo>
                      <a:lnTo>
                        <a:pt x="1958" y="1122"/>
                      </a:lnTo>
                      <a:lnTo>
                        <a:pt x="1960" y="1117"/>
                      </a:lnTo>
                      <a:lnTo>
                        <a:pt x="1964" y="1110"/>
                      </a:lnTo>
                      <a:lnTo>
                        <a:pt x="1955" y="1110"/>
                      </a:lnTo>
                      <a:lnTo>
                        <a:pt x="1944" y="1108"/>
                      </a:lnTo>
                      <a:lnTo>
                        <a:pt x="1932" y="1111"/>
                      </a:lnTo>
                      <a:lnTo>
                        <a:pt x="1918" y="1117"/>
                      </a:lnTo>
                      <a:lnTo>
                        <a:pt x="1906" y="1122"/>
                      </a:lnTo>
                      <a:lnTo>
                        <a:pt x="1906" y="1118"/>
                      </a:lnTo>
                      <a:lnTo>
                        <a:pt x="1908" y="1113"/>
                      </a:lnTo>
                      <a:lnTo>
                        <a:pt x="1910" y="1110"/>
                      </a:lnTo>
                      <a:lnTo>
                        <a:pt x="1911" y="1104"/>
                      </a:lnTo>
                      <a:lnTo>
                        <a:pt x="1913" y="1101"/>
                      </a:lnTo>
                      <a:lnTo>
                        <a:pt x="1916" y="1094"/>
                      </a:lnTo>
                      <a:lnTo>
                        <a:pt x="1913" y="1094"/>
                      </a:lnTo>
                      <a:lnTo>
                        <a:pt x="1910" y="1092"/>
                      </a:lnTo>
                      <a:lnTo>
                        <a:pt x="1906" y="1092"/>
                      </a:lnTo>
                      <a:lnTo>
                        <a:pt x="1901" y="1090"/>
                      </a:lnTo>
                      <a:lnTo>
                        <a:pt x="1890" y="1101"/>
                      </a:lnTo>
                      <a:lnTo>
                        <a:pt x="1878" y="1110"/>
                      </a:lnTo>
                      <a:lnTo>
                        <a:pt x="1866" y="1120"/>
                      </a:lnTo>
                      <a:lnTo>
                        <a:pt x="1859" y="1132"/>
                      </a:lnTo>
                      <a:lnTo>
                        <a:pt x="1866" y="1136"/>
                      </a:lnTo>
                      <a:lnTo>
                        <a:pt x="1871" y="1139"/>
                      </a:lnTo>
                      <a:lnTo>
                        <a:pt x="1875" y="1143"/>
                      </a:lnTo>
                      <a:lnTo>
                        <a:pt x="1878" y="1146"/>
                      </a:lnTo>
                      <a:lnTo>
                        <a:pt x="1882" y="1152"/>
                      </a:lnTo>
                      <a:lnTo>
                        <a:pt x="1892" y="1146"/>
                      </a:lnTo>
                      <a:lnTo>
                        <a:pt x="1901" y="1143"/>
                      </a:lnTo>
                      <a:lnTo>
                        <a:pt x="1910" y="1143"/>
                      </a:lnTo>
                      <a:lnTo>
                        <a:pt x="1920" y="1148"/>
                      </a:lnTo>
                      <a:lnTo>
                        <a:pt x="1925" y="1148"/>
                      </a:lnTo>
                      <a:lnTo>
                        <a:pt x="1925" y="1160"/>
                      </a:lnTo>
                      <a:lnTo>
                        <a:pt x="1906" y="1160"/>
                      </a:lnTo>
                      <a:lnTo>
                        <a:pt x="1899" y="1169"/>
                      </a:lnTo>
                      <a:lnTo>
                        <a:pt x="1892" y="1176"/>
                      </a:lnTo>
                      <a:lnTo>
                        <a:pt x="1887" y="1183"/>
                      </a:lnTo>
                      <a:lnTo>
                        <a:pt x="1882" y="1195"/>
                      </a:lnTo>
                      <a:lnTo>
                        <a:pt x="1896" y="1204"/>
                      </a:lnTo>
                      <a:lnTo>
                        <a:pt x="1904" y="1218"/>
                      </a:lnTo>
                      <a:lnTo>
                        <a:pt x="1911" y="1237"/>
                      </a:lnTo>
                      <a:lnTo>
                        <a:pt x="1915" y="1256"/>
                      </a:lnTo>
                      <a:lnTo>
                        <a:pt x="1916" y="1277"/>
                      </a:lnTo>
                      <a:lnTo>
                        <a:pt x="1916" y="1295"/>
                      </a:lnTo>
                      <a:lnTo>
                        <a:pt x="1904" y="1303"/>
                      </a:lnTo>
                      <a:lnTo>
                        <a:pt x="1897" y="1317"/>
                      </a:lnTo>
                      <a:lnTo>
                        <a:pt x="1890" y="1330"/>
                      </a:lnTo>
                      <a:lnTo>
                        <a:pt x="1882" y="1344"/>
                      </a:lnTo>
                      <a:lnTo>
                        <a:pt x="1864" y="1363"/>
                      </a:lnTo>
                      <a:lnTo>
                        <a:pt x="1841" y="1377"/>
                      </a:lnTo>
                      <a:lnTo>
                        <a:pt x="1817" y="1387"/>
                      </a:lnTo>
                      <a:lnTo>
                        <a:pt x="1789" y="1396"/>
                      </a:lnTo>
                      <a:lnTo>
                        <a:pt x="1763" y="1401"/>
                      </a:lnTo>
                      <a:lnTo>
                        <a:pt x="1763" y="1408"/>
                      </a:lnTo>
                      <a:lnTo>
                        <a:pt x="1763" y="1412"/>
                      </a:lnTo>
                      <a:lnTo>
                        <a:pt x="1763" y="1415"/>
                      </a:lnTo>
                      <a:lnTo>
                        <a:pt x="1763" y="1417"/>
                      </a:lnTo>
                      <a:lnTo>
                        <a:pt x="1765" y="1419"/>
                      </a:lnTo>
                      <a:lnTo>
                        <a:pt x="1765" y="1424"/>
                      </a:lnTo>
                      <a:lnTo>
                        <a:pt x="1766" y="1429"/>
                      </a:lnTo>
                      <a:lnTo>
                        <a:pt x="1763" y="1433"/>
                      </a:lnTo>
                      <a:lnTo>
                        <a:pt x="1759" y="1436"/>
                      </a:lnTo>
                      <a:lnTo>
                        <a:pt x="1758" y="1438"/>
                      </a:lnTo>
                      <a:lnTo>
                        <a:pt x="1754" y="1441"/>
                      </a:lnTo>
                      <a:lnTo>
                        <a:pt x="1747" y="1445"/>
                      </a:lnTo>
                      <a:lnTo>
                        <a:pt x="1745" y="1445"/>
                      </a:lnTo>
                      <a:lnTo>
                        <a:pt x="1744" y="1447"/>
                      </a:lnTo>
                      <a:lnTo>
                        <a:pt x="1742" y="1447"/>
                      </a:lnTo>
                      <a:lnTo>
                        <a:pt x="1740" y="1447"/>
                      </a:lnTo>
                      <a:lnTo>
                        <a:pt x="1737" y="1448"/>
                      </a:lnTo>
                      <a:lnTo>
                        <a:pt x="1735" y="1443"/>
                      </a:lnTo>
                      <a:lnTo>
                        <a:pt x="1733" y="1438"/>
                      </a:lnTo>
                      <a:lnTo>
                        <a:pt x="1733" y="1433"/>
                      </a:lnTo>
                      <a:lnTo>
                        <a:pt x="1733" y="1424"/>
                      </a:lnTo>
                      <a:lnTo>
                        <a:pt x="1737" y="1422"/>
                      </a:lnTo>
                      <a:lnTo>
                        <a:pt x="1740" y="1422"/>
                      </a:lnTo>
                      <a:lnTo>
                        <a:pt x="1744" y="1420"/>
                      </a:lnTo>
                      <a:lnTo>
                        <a:pt x="1745" y="1417"/>
                      </a:lnTo>
                      <a:lnTo>
                        <a:pt x="1747" y="1413"/>
                      </a:lnTo>
                      <a:lnTo>
                        <a:pt x="1745" y="1410"/>
                      </a:lnTo>
                      <a:lnTo>
                        <a:pt x="1742" y="1405"/>
                      </a:lnTo>
                      <a:lnTo>
                        <a:pt x="1740" y="1401"/>
                      </a:lnTo>
                      <a:lnTo>
                        <a:pt x="1737" y="1399"/>
                      </a:lnTo>
                      <a:lnTo>
                        <a:pt x="1735" y="1399"/>
                      </a:lnTo>
                      <a:lnTo>
                        <a:pt x="1730" y="1398"/>
                      </a:lnTo>
                      <a:lnTo>
                        <a:pt x="1724" y="1398"/>
                      </a:lnTo>
                      <a:lnTo>
                        <a:pt x="1718" y="1406"/>
                      </a:lnTo>
                      <a:lnTo>
                        <a:pt x="1711" y="1412"/>
                      </a:lnTo>
                      <a:lnTo>
                        <a:pt x="1705" y="1417"/>
                      </a:lnTo>
                      <a:lnTo>
                        <a:pt x="1700" y="1426"/>
                      </a:lnTo>
                      <a:lnTo>
                        <a:pt x="1698" y="1440"/>
                      </a:lnTo>
                      <a:lnTo>
                        <a:pt x="1714" y="1455"/>
                      </a:lnTo>
                      <a:lnTo>
                        <a:pt x="1726" y="1471"/>
                      </a:lnTo>
                      <a:lnTo>
                        <a:pt x="1737" y="1488"/>
                      </a:lnTo>
                      <a:lnTo>
                        <a:pt x="1742" y="1511"/>
                      </a:lnTo>
                      <a:lnTo>
                        <a:pt x="1744" y="1539"/>
                      </a:lnTo>
                      <a:lnTo>
                        <a:pt x="1686" y="1586"/>
                      </a:lnTo>
                      <a:lnTo>
                        <a:pt x="1679" y="1586"/>
                      </a:lnTo>
                      <a:lnTo>
                        <a:pt x="1674" y="1567"/>
                      </a:lnTo>
                      <a:lnTo>
                        <a:pt x="1663" y="1553"/>
                      </a:lnTo>
                      <a:lnTo>
                        <a:pt x="1649" y="1541"/>
                      </a:lnTo>
                      <a:lnTo>
                        <a:pt x="1634" y="1529"/>
                      </a:lnTo>
                      <a:lnTo>
                        <a:pt x="1618" y="1516"/>
                      </a:lnTo>
                      <a:lnTo>
                        <a:pt x="1611" y="1544"/>
                      </a:lnTo>
                      <a:lnTo>
                        <a:pt x="1602" y="1567"/>
                      </a:lnTo>
                      <a:lnTo>
                        <a:pt x="1611" y="1572"/>
                      </a:lnTo>
                      <a:lnTo>
                        <a:pt x="1615" y="1579"/>
                      </a:lnTo>
                      <a:lnTo>
                        <a:pt x="1616" y="1588"/>
                      </a:lnTo>
                      <a:lnTo>
                        <a:pt x="1622" y="1598"/>
                      </a:lnTo>
                      <a:lnTo>
                        <a:pt x="1623" y="1600"/>
                      </a:lnTo>
                      <a:lnTo>
                        <a:pt x="1627" y="1600"/>
                      </a:lnTo>
                      <a:lnTo>
                        <a:pt x="1630" y="1600"/>
                      </a:lnTo>
                      <a:lnTo>
                        <a:pt x="1634" y="1600"/>
                      </a:lnTo>
                      <a:lnTo>
                        <a:pt x="1637" y="1602"/>
                      </a:lnTo>
                      <a:lnTo>
                        <a:pt x="1651" y="1616"/>
                      </a:lnTo>
                      <a:lnTo>
                        <a:pt x="1662" y="1637"/>
                      </a:lnTo>
                      <a:lnTo>
                        <a:pt x="1669" y="1661"/>
                      </a:lnTo>
                      <a:lnTo>
                        <a:pt x="1670" y="1686"/>
                      </a:lnTo>
                      <a:lnTo>
                        <a:pt x="1660" y="1686"/>
                      </a:lnTo>
                      <a:lnTo>
                        <a:pt x="1649" y="1677"/>
                      </a:lnTo>
                      <a:lnTo>
                        <a:pt x="1639" y="1672"/>
                      </a:lnTo>
                      <a:lnTo>
                        <a:pt x="1637" y="1670"/>
                      </a:lnTo>
                      <a:lnTo>
                        <a:pt x="1628" y="1663"/>
                      </a:lnTo>
                      <a:lnTo>
                        <a:pt x="1622" y="1649"/>
                      </a:lnTo>
                      <a:lnTo>
                        <a:pt x="1618" y="1633"/>
                      </a:lnTo>
                      <a:lnTo>
                        <a:pt x="1613" y="1619"/>
                      </a:lnTo>
                      <a:lnTo>
                        <a:pt x="1608" y="1605"/>
                      </a:lnTo>
                      <a:lnTo>
                        <a:pt x="1599" y="1593"/>
                      </a:lnTo>
                      <a:lnTo>
                        <a:pt x="1599" y="1590"/>
                      </a:lnTo>
                      <a:lnTo>
                        <a:pt x="1590" y="1593"/>
                      </a:lnTo>
                      <a:lnTo>
                        <a:pt x="1590" y="1590"/>
                      </a:lnTo>
                      <a:lnTo>
                        <a:pt x="1587" y="1576"/>
                      </a:lnTo>
                      <a:lnTo>
                        <a:pt x="1587" y="1558"/>
                      </a:lnTo>
                      <a:lnTo>
                        <a:pt x="1587" y="1539"/>
                      </a:lnTo>
                      <a:lnTo>
                        <a:pt x="1587" y="1518"/>
                      </a:lnTo>
                      <a:lnTo>
                        <a:pt x="1585" y="1499"/>
                      </a:lnTo>
                      <a:lnTo>
                        <a:pt x="1578" y="1483"/>
                      </a:lnTo>
                      <a:lnTo>
                        <a:pt x="1567" y="1471"/>
                      </a:lnTo>
                      <a:lnTo>
                        <a:pt x="1564" y="1474"/>
                      </a:lnTo>
                      <a:lnTo>
                        <a:pt x="1559" y="1478"/>
                      </a:lnTo>
                      <a:lnTo>
                        <a:pt x="1555" y="1480"/>
                      </a:lnTo>
                      <a:lnTo>
                        <a:pt x="1548" y="1481"/>
                      </a:lnTo>
                      <a:lnTo>
                        <a:pt x="1541" y="1481"/>
                      </a:lnTo>
                      <a:lnTo>
                        <a:pt x="1539" y="1481"/>
                      </a:lnTo>
                      <a:lnTo>
                        <a:pt x="1539" y="1480"/>
                      </a:lnTo>
                      <a:lnTo>
                        <a:pt x="1539" y="1480"/>
                      </a:lnTo>
                      <a:lnTo>
                        <a:pt x="1539" y="1480"/>
                      </a:lnTo>
                      <a:lnTo>
                        <a:pt x="1538" y="1480"/>
                      </a:lnTo>
                      <a:lnTo>
                        <a:pt x="1536" y="1478"/>
                      </a:lnTo>
                      <a:lnTo>
                        <a:pt x="1536" y="1457"/>
                      </a:lnTo>
                      <a:lnTo>
                        <a:pt x="1531" y="1440"/>
                      </a:lnTo>
                      <a:lnTo>
                        <a:pt x="1524" y="1426"/>
                      </a:lnTo>
                      <a:lnTo>
                        <a:pt x="1513" y="1413"/>
                      </a:lnTo>
                      <a:lnTo>
                        <a:pt x="1505" y="1399"/>
                      </a:lnTo>
                      <a:lnTo>
                        <a:pt x="1494" y="1382"/>
                      </a:lnTo>
                      <a:lnTo>
                        <a:pt x="1491" y="1385"/>
                      </a:lnTo>
                      <a:lnTo>
                        <a:pt x="1489" y="1387"/>
                      </a:lnTo>
                      <a:lnTo>
                        <a:pt x="1487" y="1391"/>
                      </a:lnTo>
                      <a:lnTo>
                        <a:pt x="1485" y="1392"/>
                      </a:lnTo>
                      <a:lnTo>
                        <a:pt x="1484" y="1394"/>
                      </a:lnTo>
                      <a:lnTo>
                        <a:pt x="1468" y="1396"/>
                      </a:lnTo>
                      <a:lnTo>
                        <a:pt x="1454" y="1394"/>
                      </a:lnTo>
                      <a:lnTo>
                        <a:pt x="1440" y="1394"/>
                      </a:lnTo>
                      <a:lnTo>
                        <a:pt x="1436" y="1408"/>
                      </a:lnTo>
                      <a:lnTo>
                        <a:pt x="1431" y="1415"/>
                      </a:lnTo>
                      <a:lnTo>
                        <a:pt x="1428" y="1417"/>
                      </a:lnTo>
                      <a:lnTo>
                        <a:pt x="1421" y="1417"/>
                      </a:lnTo>
                      <a:lnTo>
                        <a:pt x="1414" y="1419"/>
                      </a:lnTo>
                      <a:lnTo>
                        <a:pt x="1407" y="1424"/>
                      </a:lnTo>
                      <a:lnTo>
                        <a:pt x="1395" y="1455"/>
                      </a:lnTo>
                      <a:lnTo>
                        <a:pt x="1379" y="1455"/>
                      </a:lnTo>
                      <a:lnTo>
                        <a:pt x="1370" y="1462"/>
                      </a:lnTo>
                      <a:lnTo>
                        <a:pt x="1361" y="1471"/>
                      </a:lnTo>
                      <a:lnTo>
                        <a:pt x="1349" y="1478"/>
                      </a:lnTo>
                      <a:lnTo>
                        <a:pt x="1346" y="1513"/>
                      </a:lnTo>
                      <a:lnTo>
                        <a:pt x="1337" y="1543"/>
                      </a:lnTo>
                      <a:lnTo>
                        <a:pt x="1325" y="1567"/>
                      </a:lnTo>
                      <a:lnTo>
                        <a:pt x="1306" y="1590"/>
                      </a:lnTo>
                      <a:lnTo>
                        <a:pt x="1304" y="1590"/>
                      </a:lnTo>
                      <a:lnTo>
                        <a:pt x="1302" y="1588"/>
                      </a:lnTo>
                      <a:lnTo>
                        <a:pt x="1300" y="1588"/>
                      </a:lnTo>
                      <a:lnTo>
                        <a:pt x="1300" y="1588"/>
                      </a:lnTo>
                      <a:lnTo>
                        <a:pt x="1299" y="1586"/>
                      </a:lnTo>
                      <a:lnTo>
                        <a:pt x="1288" y="1574"/>
                      </a:lnTo>
                      <a:lnTo>
                        <a:pt x="1278" y="1555"/>
                      </a:lnTo>
                      <a:lnTo>
                        <a:pt x="1272" y="1539"/>
                      </a:lnTo>
                      <a:lnTo>
                        <a:pt x="1271" y="1536"/>
                      </a:lnTo>
                      <a:lnTo>
                        <a:pt x="1272" y="1532"/>
                      </a:lnTo>
                      <a:lnTo>
                        <a:pt x="1274" y="1529"/>
                      </a:lnTo>
                      <a:lnTo>
                        <a:pt x="1276" y="1527"/>
                      </a:lnTo>
                      <a:lnTo>
                        <a:pt x="1276" y="1525"/>
                      </a:lnTo>
                      <a:lnTo>
                        <a:pt x="1258" y="1499"/>
                      </a:lnTo>
                      <a:lnTo>
                        <a:pt x="1246" y="1471"/>
                      </a:lnTo>
                      <a:lnTo>
                        <a:pt x="1238" y="1441"/>
                      </a:lnTo>
                      <a:lnTo>
                        <a:pt x="1234" y="1405"/>
                      </a:lnTo>
                      <a:lnTo>
                        <a:pt x="1222" y="1406"/>
                      </a:lnTo>
                      <a:lnTo>
                        <a:pt x="1213" y="1406"/>
                      </a:lnTo>
                      <a:lnTo>
                        <a:pt x="1203" y="1405"/>
                      </a:lnTo>
                      <a:lnTo>
                        <a:pt x="1199" y="1401"/>
                      </a:lnTo>
                      <a:lnTo>
                        <a:pt x="1194" y="1398"/>
                      </a:lnTo>
                      <a:lnTo>
                        <a:pt x="1190" y="1394"/>
                      </a:lnTo>
                      <a:lnTo>
                        <a:pt x="1187" y="1391"/>
                      </a:lnTo>
                      <a:lnTo>
                        <a:pt x="1190" y="1378"/>
                      </a:lnTo>
                      <a:lnTo>
                        <a:pt x="1183" y="1368"/>
                      </a:lnTo>
                      <a:lnTo>
                        <a:pt x="1171" y="1359"/>
                      </a:lnTo>
                      <a:lnTo>
                        <a:pt x="1159" y="1351"/>
                      </a:lnTo>
                      <a:lnTo>
                        <a:pt x="1148" y="1340"/>
                      </a:lnTo>
                      <a:lnTo>
                        <a:pt x="1119" y="1344"/>
                      </a:lnTo>
                      <a:lnTo>
                        <a:pt x="1089" y="1344"/>
                      </a:lnTo>
                      <a:lnTo>
                        <a:pt x="1059" y="1342"/>
                      </a:lnTo>
                      <a:lnTo>
                        <a:pt x="1030" y="1340"/>
                      </a:lnTo>
                      <a:lnTo>
                        <a:pt x="1025" y="1330"/>
                      </a:lnTo>
                      <a:lnTo>
                        <a:pt x="1018" y="1317"/>
                      </a:lnTo>
                      <a:lnTo>
                        <a:pt x="1007" y="1321"/>
                      </a:lnTo>
                      <a:lnTo>
                        <a:pt x="1000" y="1323"/>
                      </a:lnTo>
                      <a:lnTo>
                        <a:pt x="991" y="1324"/>
                      </a:lnTo>
                      <a:lnTo>
                        <a:pt x="979" y="1324"/>
                      </a:lnTo>
                      <a:lnTo>
                        <a:pt x="969" y="1317"/>
                      </a:lnTo>
                      <a:lnTo>
                        <a:pt x="958" y="1312"/>
                      </a:lnTo>
                      <a:lnTo>
                        <a:pt x="946" y="1305"/>
                      </a:lnTo>
                      <a:lnTo>
                        <a:pt x="937" y="1298"/>
                      </a:lnTo>
                      <a:lnTo>
                        <a:pt x="934" y="1288"/>
                      </a:lnTo>
                      <a:lnTo>
                        <a:pt x="929" y="1279"/>
                      </a:lnTo>
                      <a:lnTo>
                        <a:pt x="918" y="1270"/>
                      </a:lnTo>
                      <a:lnTo>
                        <a:pt x="916" y="1270"/>
                      </a:lnTo>
                      <a:lnTo>
                        <a:pt x="915" y="1270"/>
                      </a:lnTo>
                      <a:lnTo>
                        <a:pt x="913" y="1270"/>
                      </a:lnTo>
                      <a:lnTo>
                        <a:pt x="909" y="1270"/>
                      </a:lnTo>
                      <a:lnTo>
                        <a:pt x="902" y="1270"/>
                      </a:lnTo>
                      <a:lnTo>
                        <a:pt x="906" y="1284"/>
                      </a:lnTo>
                      <a:lnTo>
                        <a:pt x="911" y="1300"/>
                      </a:lnTo>
                      <a:lnTo>
                        <a:pt x="920" y="1316"/>
                      </a:lnTo>
                      <a:lnTo>
                        <a:pt x="927" y="1330"/>
                      </a:lnTo>
                      <a:lnTo>
                        <a:pt x="934" y="1340"/>
                      </a:lnTo>
                      <a:lnTo>
                        <a:pt x="936" y="1335"/>
                      </a:lnTo>
                      <a:lnTo>
                        <a:pt x="937" y="1333"/>
                      </a:lnTo>
                      <a:lnTo>
                        <a:pt x="937" y="1331"/>
                      </a:lnTo>
                      <a:lnTo>
                        <a:pt x="939" y="1331"/>
                      </a:lnTo>
                      <a:lnTo>
                        <a:pt x="941" y="1331"/>
                      </a:lnTo>
                      <a:lnTo>
                        <a:pt x="946" y="1333"/>
                      </a:lnTo>
                      <a:lnTo>
                        <a:pt x="948" y="1338"/>
                      </a:lnTo>
                      <a:lnTo>
                        <a:pt x="950" y="1344"/>
                      </a:lnTo>
                      <a:lnTo>
                        <a:pt x="950" y="1349"/>
                      </a:lnTo>
                      <a:lnTo>
                        <a:pt x="951" y="1354"/>
                      </a:lnTo>
                      <a:lnTo>
                        <a:pt x="953" y="1359"/>
                      </a:lnTo>
                      <a:lnTo>
                        <a:pt x="960" y="1358"/>
                      </a:lnTo>
                      <a:lnTo>
                        <a:pt x="969" y="1356"/>
                      </a:lnTo>
                      <a:lnTo>
                        <a:pt x="979" y="1356"/>
                      </a:lnTo>
                      <a:lnTo>
                        <a:pt x="995" y="1338"/>
                      </a:lnTo>
                      <a:lnTo>
                        <a:pt x="1014" y="1324"/>
                      </a:lnTo>
                      <a:lnTo>
                        <a:pt x="1016" y="1342"/>
                      </a:lnTo>
                      <a:lnTo>
                        <a:pt x="1018" y="1356"/>
                      </a:lnTo>
                      <a:lnTo>
                        <a:pt x="1044" y="1370"/>
                      </a:lnTo>
                      <a:lnTo>
                        <a:pt x="1065" y="1387"/>
                      </a:lnTo>
                      <a:lnTo>
                        <a:pt x="1058" y="1396"/>
                      </a:lnTo>
                      <a:lnTo>
                        <a:pt x="1052" y="1405"/>
                      </a:lnTo>
                      <a:lnTo>
                        <a:pt x="1046" y="1412"/>
                      </a:lnTo>
                      <a:lnTo>
                        <a:pt x="1033" y="1417"/>
                      </a:lnTo>
                      <a:lnTo>
                        <a:pt x="1033" y="1436"/>
                      </a:lnTo>
                      <a:lnTo>
                        <a:pt x="1016" y="1447"/>
                      </a:lnTo>
                      <a:lnTo>
                        <a:pt x="998" y="1459"/>
                      </a:lnTo>
                      <a:lnTo>
                        <a:pt x="998" y="1467"/>
                      </a:lnTo>
                      <a:lnTo>
                        <a:pt x="976" y="1467"/>
                      </a:lnTo>
                      <a:lnTo>
                        <a:pt x="963" y="1474"/>
                      </a:lnTo>
                      <a:lnTo>
                        <a:pt x="953" y="1485"/>
                      </a:lnTo>
                      <a:lnTo>
                        <a:pt x="941" y="1494"/>
                      </a:lnTo>
                      <a:lnTo>
                        <a:pt x="925" y="1501"/>
                      </a:lnTo>
                      <a:lnTo>
                        <a:pt x="909" y="1504"/>
                      </a:lnTo>
                      <a:lnTo>
                        <a:pt x="892" y="1509"/>
                      </a:lnTo>
                      <a:lnTo>
                        <a:pt x="878" y="1515"/>
                      </a:lnTo>
                      <a:lnTo>
                        <a:pt x="866" y="1522"/>
                      </a:lnTo>
                      <a:lnTo>
                        <a:pt x="854" y="1525"/>
                      </a:lnTo>
                      <a:lnTo>
                        <a:pt x="845" y="1525"/>
                      </a:lnTo>
                      <a:lnTo>
                        <a:pt x="841" y="1523"/>
                      </a:lnTo>
                      <a:lnTo>
                        <a:pt x="840" y="1523"/>
                      </a:lnTo>
                      <a:lnTo>
                        <a:pt x="838" y="1522"/>
                      </a:lnTo>
                      <a:lnTo>
                        <a:pt x="838" y="1522"/>
                      </a:lnTo>
                      <a:lnTo>
                        <a:pt x="836" y="1520"/>
                      </a:lnTo>
                      <a:lnTo>
                        <a:pt x="834" y="1516"/>
                      </a:lnTo>
                      <a:lnTo>
                        <a:pt x="829" y="1506"/>
                      </a:lnTo>
                      <a:lnTo>
                        <a:pt x="827" y="1495"/>
                      </a:lnTo>
                      <a:lnTo>
                        <a:pt x="827" y="1485"/>
                      </a:lnTo>
                      <a:lnTo>
                        <a:pt x="826" y="1474"/>
                      </a:lnTo>
                      <a:lnTo>
                        <a:pt x="817" y="1457"/>
                      </a:lnTo>
                      <a:lnTo>
                        <a:pt x="805" y="1441"/>
                      </a:lnTo>
                      <a:lnTo>
                        <a:pt x="792" y="1427"/>
                      </a:lnTo>
                      <a:lnTo>
                        <a:pt x="780" y="1413"/>
                      </a:lnTo>
                      <a:lnTo>
                        <a:pt x="777" y="1403"/>
                      </a:lnTo>
                      <a:lnTo>
                        <a:pt x="775" y="1391"/>
                      </a:lnTo>
                      <a:lnTo>
                        <a:pt x="773" y="1378"/>
                      </a:lnTo>
                      <a:lnTo>
                        <a:pt x="768" y="1368"/>
                      </a:lnTo>
                      <a:lnTo>
                        <a:pt x="749" y="1356"/>
                      </a:lnTo>
                      <a:lnTo>
                        <a:pt x="744" y="1344"/>
                      </a:lnTo>
                      <a:lnTo>
                        <a:pt x="738" y="1331"/>
                      </a:lnTo>
                      <a:lnTo>
                        <a:pt x="733" y="1319"/>
                      </a:lnTo>
                      <a:lnTo>
                        <a:pt x="726" y="1309"/>
                      </a:lnTo>
                      <a:lnTo>
                        <a:pt x="716" y="1302"/>
                      </a:lnTo>
                      <a:lnTo>
                        <a:pt x="710" y="1300"/>
                      </a:lnTo>
                      <a:lnTo>
                        <a:pt x="709" y="1296"/>
                      </a:lnTo>
                      <a:lnTo>
                        <a:pt x="705" y="1295"/>
                      </a:lnTo>
                      <a:lnTo>
                        <a:pt x="702" y="1293"/>
                      </a:lnTo>
                      <a:lnTo>
                        <a:pt x="698" y="1291"/>
                      </a:lnTo>
                      <a:lnTo>
                        <a:pt x="695" y="1288"/>
                      </a:lnTo>
                      <a:lnTo>
                        <a:pt x="691" y="1282"/>
                      </a:lnTo>
                      <a:lnTo>
                        <a:pt x="688" y="1275"/>
                      </a:lnTo>
                      <a:lnTo>
                        <a:pt x="684" y="1275"/>
                      </a:lnTo>
                      <a:lnTo>
                        <a:pt x="684" y="1282"/>
                      </a:lnTo>
                      <a:lnTo>
                        <a:pt x="696" y="1298"/>
                      </a:lnTo>
                      <a:lnTo>
                        <a:pt x="707" y="1316"/>
                      </a:lnTo>
                      <a:lnTo>
                        <a:pt x="714" y="1337"/>
                      </a:lnTo>
                      <a:lnTo>
                        <a:pt x="721" y="1356"/>
                      </a:lnTo>
                      <a:lnTo>
                        <a:pt x="730" y="1375"/>
                      </a:lnTo>
                      <a:lnTo>
                        <a:pt x="733" y="1378"/>
                      </a:lnTo>
                      <a:lnTo>
                        <a:pt x="738" y="1382"/>
                      </a:lnTo>
                      <a:lnTo>
                        <a:pt x="742" y="1385"/>
                      </a:lnTo>
                      <a:lnTo>
                        <a:pt x="747" y="1389"/>
                      </a:lnTo>
                      <a:lnTo>
                        <a:pt x="749" y="1394"/>
                      </a:lnTo>
                      <a:lnTo>
                        <a:pt x="749" y="1429"/>
                      </a:lnTo>
                      <a:lnTo>
                        <a:pt x="752" y="1433"/>
                      </a:lnTo>
                      <a:lnTo>
                        <a:pt x="756" y="1438"/>
                      </a:lnTo>
                      <a:lnTo>
                        <a:pt x="761" y="1441"/>
                      </a:lnTo>
                      <a:lnTo>
                        <a:pt x="766" y="1445"/>
                      </a:lnTo>
                      <a:lnTo>
                        <a:pt x="768" y="1448"/>
                      </a:lnTo>
                      <a:lnTo>
                        <a:pt x="771" y="1459"/>
                      </a:lnTo>
                      <a:lnTo>
                        <a:pt x="773" y="1467"/>
                      </a:lnTo>
                      <a:lnTo>
                        <a:pt x="777" y="1478"/>
                      </a:lnTo>
                      <a:lnTo>
                        <a:pt x="787" y="1490"/>
                      </a:lnTo>
                      <a:lnTo>
                        <a:pt x="803" y="1501"/>
                      </a:lnTo>
                      <a:lnTo>
                        <a:pt x="820" y="1511"/>
                      </a:lnTo>
                      <a:lnTo>
                        <a:pt x="834" y="1522"/>
                      </a:lnTo>
                      <a:lnTo>
                        <a:pt x="838" y="1527"/>
                      </a:lnTo>
                      <a:lnTo>
                        <a:pt x="838" y="1534"/>
                      </a:lnTo>
                      <a:lnTo>
                        <a:pt x="838" y="1539"/>
                      </a:lnTo>
                      <a:lnTo>
                        <a:pt x="840" y="1544"/>
                      </a:lnTo>
                      <a:lnTo>
                        <a:pt x="845" y="1550"/>
                      </a:lnTo>
                      <a:lnTo>
                        <a:pt x="860" y="1551"/>
                      </a:lnTo>
                      <a:lnTo>
                        <a:pt x="878" y="1543"/>
                      </a:lnTo>
                      <a:lnTo>
                        <a:pt x="902" y="1537"/>
                      </a:lnTo>
                      <a:lnTo>
                        <a:pt x="925" y="1532"/>
                      </a:lnTo>
                      <a:lnTo>
                        <a:pt x="946" y="1529"/>
                      </a:lnTo>
                      <a:lnTo>
                        <a:pt x="946" y="1532"/>
                      </a:lnTo>
                      <a:lnTo>
                        <a:pt x="941" y="1541"/>
                      </a:lnTo>
                      <a:lnTo>
                        <a:pt x="941" y="1551"/>
                      </a:lnTo>
                      <a:lnTo>
                        <a:pt x="937" y="1563"/>
                      </a:lnTo>
                      <a:lnTo>
                        <a:pt x="930" y="1581"/>
                      </a:lnTo>
                      <a:lnTo>
                        <a:pt x="920" y="1602"/>
                      </a:lnTo>
                      <a:lnTo>
                        <a:pt x="908" y="1623"/>
                      </a:lnTo>
                      <a:lnTo>
                        <a:pt x="895" y="1640"/>
                      </a:lnTo>
                      <a:lnTo>
                        <a:pt x="876" y="1659"/>
                      </a:lnTo>
                      <a:lnTo>
                        <a:pt x="855" y="1677"/>
                      </a:lnTo>
                      <a:lnTo>
                        <a:pt x="833" y="1694"/>
                      </a:lnTo>
                      <a:lnTo>
                        <a:pt x="812" y="1714"/>
                      </a:lnTo>
                      <a:lnTo>
                        <a:pt x="794" y="1735"/>
                      </a:lnTo>
                      <a:lnTo>
                        <a:pt x="780" y="1759"/>
                      </a:lnTo>
                      <a:lnTo>
                        <a:pt x="775" y="1782"/>
                      </a:lnTo>
                      <a:lnTo>
                        <a:pt x="778" y="1803"/>
                      </a:lnTo>
                      <a:lnTo>
                        <a:pt x="785" y="1824"/>
                      </a:lnTo>
                      <a:lnTo>
                        <a:pt x="792" y="1843"/>
                      </a:lnTo>
                      <a:lnTo>
                        <a:pt x="799" y="1864"/>
                      </a:lnTo>
                      <a:lnTo>
                        <a:pt x="805" y="1885"/>
                      </a:lnTo>
                      <a:lnTo>
                        <a:pt x="803" y="1906"/>
                      </a:lnTo>
                      <a:lnTo>
                        <a:pt x="792" y="1928"/>
                      </a:lnTo>
                      <a:lnTo>
                        <a:pt x="777" y="1939"/>
                      </a:lnTo>
                      <a:lnTo>
                        <a:pt x="759" y="1947"/>
                      </a:lnTo>
                      <a:lnTo>
                        <a:pt x="742" y="1956"/>
                      </a:lnTo>
                      <a:lnTo>
                        <a:pt x="728" y="1968"/>
                      </a:lnTo>
                      <a:lnTo>
                        <a:pt x="719" y="1986"/>
                      </a:lnTo>
                      <a:lnTo>
                        <a:pt x="728" y="1996"/>
                      </a:lnTo>
                      <a:lnTo>
                        <a:pt x="735" y="2012"/>
                      </a:lnTo>
                      <a:lnTo>
                        <a:pt x="738" y="2031"/>
                      </a:lnTo>
                      <a:lnTo>
                        <a:pt x="733" y="2035"/>
                      </a:lnTo>
                      <a:lnTo>
                        <a:pt x="730" y="2038"/>
                      </a:lnTo>
                      <a:lnTo>
                        <a:pt x="728" y="2040"/>
                      </a:lnTo>
                      <a:lnTo>
                        <a:pt x="724" y="2043"/>
                      </a:lnTo>
                      <a:lnTo>
                        <a:pt x="723" y="2047"/>
                      </a:lnTo>
                      <a:lnTo>
                        <a:pt x="719" y="2050"/>
                      </a:lnTo>
                      <a:lnTo>
                        <a:pt x="700" y="2054"/>
                      </a:lnTo>
                      <a:lnTo>
                        <a:pt x="695" y="2066"/>
                      </a:lnTo>
                      <a:lnTo>
                        <a:pt x="693" y="2080"/>
                      </a:lnTo>
                      <a:lnTo>
                        <a:pt x="691" y="2094"/>
                      </a:lnTo>
                      <a:lnTo>
                        <a:pt x="688" y="2108"/>
                      </a:lnTo>
                      <a:lnTo>
                        <a:pt x="665" y="2127"/>
                      </a:lnTo>
                      <a:lnTo>
                        <a:pt x="658" y="2143"/>
                      </a:lnTo>
                      <a:lnTo>
                        <a:pt x="649" y="2159"/>
                      </a:lnTo>
                      <a:lnTo>
                        <a:pt x="632" y="2174"/>
                      </a:lnTo>
                      <a:lnTo>
                        <a:pt x="611" y="2187"/>
                      </a:lnTo>
                      <a:lnTo>
                        <a:pt x="585" y="2194"/>
                      </a:lnTo>
                      <a:lnTo>
                        <a:pt x="559" y="2201"/>
                      </a:lnTo>
                      <a:lnTo>
                        <a:pt x="532" y="2206"/>
                      </a:lnTo>
                      <a:lnTo>
                        <a:pt x="508" y="2211"/>
                      </a:lnTo>
                      <a:lnTo>
                        <a:pt x="503" y="2208"/>
                      </a:lnTo>
                      <a:lnTo>
                        <a:pt x="499" y="2204"/>
                      </a:lnTo>
                      <a:lnTo>
                        <a:pt x="496" y="2202"/>
                      </a:lnTo>
                      <a:lnTo>
                        <a:pt x="492" y="2197"/>
                      </a:lnTo>
                      <a:lnTo>
                        <a:pt x="489" y="2194"/>
                      </a:lnTo>
                      <a:lnTo>
                        <a:pt x="487" y="2185"/>
                      </a:lnTo>
                      <a:lnTo>
                        <a:pt x="487" y="2174"/>
                      </a:lnTo>
                      <a:lnTo>
                        <a:pt x="487" y="2162"/>
                      </a:lnTo>
                      <a:lnTo>
                        <a:pt x="485" y="2150"/>
                      </a:lnTo>
                      <a:lnTo>
                        <a:pt x="475" y="2133"/>
                      </a:lnTo>
                      <a:lnTo>
                        <a:pt x="461" y="2117"/>
                      </a:lnTo>
                      <a:lnTo>
                        <a:pt x="447" y="2099"/>
                      </a:lnTo>
                      <a:lnTo>
                        <a:pt x="438" y="2082"/>
                      </a:lnTo>
                      <a:lnTo>
                        <a:pt x="442" y="2070"/>
                      </a:lnTo>
                      <a:lnTo>
                        <a:pt x="442" y="2068"/>
                      </a:lnTo>
                      <a:lnTo>
                        <a:pt x="438" y="2064"/>
                      </a:lnTo>
                      <a:lnTo>
                        <a:pt x="435" y="2063"/>
                      </a:lnTo>
                      <a:lnTo>
                        <a:pt x="433" y="2059"/>
                      </a:lnTo>
                      <a:lnTo>
                        <a:pt x="431" y="2059"/>
                      </a:lnTo>
                      <a:lnTo>
                        <a:pt x="429" y="2054"/>
                      </a:lnTo>
                      <a:lnTo>
                        <a:pt x="431" y="2049"/>
                      </a:lnTo>
                      <a:lnTo>
                        <a:pt x="431" y="2045"/>
                      </a:lnTo>
                      <a:lnTo>
                        <a:pt x="433" y="2042"/>
                      </a:lnTo>
                      <a:lnTo>
                        <a:pt x="435" y="2038"/>
                      </a:lnTo>
                      <a:lnTo>
                        <a:pt x="428" y="2035"/>
                      </a:lnTo>
                      <a:lnTo>
                        <a:pt x="428" y="2031"/>
                      </a:lnTo>
                      <a:lnTo>
                        <a:pt x="428" y="2028"/>
                      </a:lnTo>
                      <a:lnTo>
                        <a:pt x="429" y="2023"/>
                      </a:lnTo>
                      <a:lnTo>
                        <a:pt x="431" y="2019"/>
                      </a:lnTo>
                      <a:lnTo>
                        <a:pt x="431" y="2014"/>
                      </a:lnTo>
                      <a:lnTo>
                        <a:pt x="431" y="2009"/>
                      </a:lnTo>
                      <a:lnTo>
                        <a:pt x="424" y="1995"/>
                      </a:lnTo>
                      <a:lnTo>
                        <a:pt x="414" y="1979"/>
                      </a:lnTo>
                      <a:lnTo>
                        <a:pt x="403" y="1965"/>
                      </a:lnTo>
                      <a:lnTo>
                        <a:pt x="396" y="1951"/>
                      </a:lnTo>
                      <a:lnTo>
                        <a:pt x="394" y="1934"/>
                      </a:lnTo>
                      <a:lnTo>
                        <a:pt x="398" y="1914"/>
                      </a:lnTo>
                      <a:lnTo>
                        <a:pt x="405" y="1897"/>
                      </a:lnTo>
                      <a:lnTo>
                        <a:pt x="415" y="1878"/>
                      </a:lnTo>
                      <a:lnTo>
                        <a:pt x="422" y="1862"/>
                      </a:lnTo>
                      <a:lnTo>
                        <a:pt x="428" y="1848"/>
                      </a:lnTo>
                      <a:lnTo>
                        <a:pt x="421" y="1834"/>
                      </a:lnTo>
                      <a:lnTo>
                        <a:pt x="419" y="1822"/>
                      </a:lnTo>
                      <a:lnTo>
                        <a:pt x="419" y="1810"/>
                      </a:lnTo>
                      <a:lnTo>
                        <a:pt x="415" y="1794"/>
                      </a:lnTo>
                      <a:lnTo>
                        <a:pt x="405" y="1773"/>
                      </a:lnTo>
                      <a:lnTo>
                        <a:pt x="389" y="1752"/>
                      </a:lnTo>
                      <a:lnTo>
                        <a:pt x="374" y="1733"/>
                      </a:lnTo>
                      <a:lnTo>
                        <a:pt x="358" y="1717"/>
                      </a:lnTo>
                      <a:lnTo>
                        <a:pt x="363" y="1696"/>
                      </a:lnTo>
                      <a:lnTo>
                        <a:pt x="368" y="1677"/>
                      </a:lnTo>
                      <a:lnTo>
                        <a:pt x="374" y="1656"/>
                      </a:lnTo>
                      <a:lnTo>
                        <a:pt x="368" y="1653"/>
                      </a:lnTo>
                      <a:lnTo>
                        <a:pt x="365" y="1651"/>
                      </a:lnTo>
                      <a:lnTo>
                        <a:pt x="361" y="1647"/>
                      </a:lnTo>
                      <a:lnTo>
                        <a:pt x="358" y="1646"/>
                      </a:lnTo>
                      <a:lnTo>
                        <a:pt x="353" y="1646"/>
                      </a:lnTo>
                      <a:lnTo>
                        <a:pt x="346" y="1644"/>
                      </a:lnTo>
                      <a:lnTo>
                        <a:pt x="342" y="1647"/>
                      </a:lnTo>
                      <a:lnTo>
                        <a:pt x="340" y="1649"/>
                      </a:lnTo>
                      <a:lnTo>
                        <a:pt x="335" y="1651"/>
                      </a:lnTo>
                      <a:lnTo>
                        <a:pt x="330" y="1651"/>
                      </a:lnTo>
                      <a:lnTo>
                        <a:pt x="323" y="1651"/>
                      </a:lnTo>
                      <a:lnTo>
                        <a:pt x="304" y="1621"/>
                      </a:lnTo>
                      <a:lnTo>
                        <a:pt x="291" y="1619"/>
                      </a:lnTo>
                      <a:lnTo>
                        <a:pt x="279" y="1618"/>
                      </a:lnTo>
                      <a:lnTo>
                        <a:pt x="265" y="1616"/>
                      </a:lnTo>
                      <a:lnTo>
                        <a:pt x="248" y="1623"/>
                      </a:lnTo>
                      <a:lnTo>
                        <a:pt x="230" y="1630"/>
                      </a:lnTo>
                      <a:lnTo>
                        <a:pt x="216" y="1635"/>
                      </a:lnTo>
                      <a:lnTo>
                        <a:pt x="182" y="1628"/>
                      </a:lnTo>
                      <a:lnTo>
                        <a:pt x="178" y="1640"/>
                      </a:lnTo>
                      <a:lnTo>
                        <a:pt x="166" y="1640"/>
                      </a:lnTo>
                      <a:lnTo>
                        <a:pt x="155" y="1637"/>
                      </a:lnTo>
                      <a:lnTo>
                        <a:pt x="147" y="1635"/>
                      </a:lnTo>
                      <a:lnTo>
                        <a:pt x="143" y="1637"/>
                      </a:lnTo>
                      <a:lnTo>
                        <a:pt x="140" y="1640"/>
                      </a:lnTo>
                      <a:lnTo>
                        <a:pt x="134" y="1642"/>
                      </a:lnTo>
                      <a:lnTo>
                        <a:pt x="127" y="1644"/>
                      </a:lnTo>
                      <a:lnTo>
                        <a:pt x="117" y="1632"/>
                      </a:lnTo>
                      <a:lnTo>
                        <a:pt x="103" y="1625"/>
                      </a:lnTo>
                      <a:lnTo>
                        <a:pt x="89" y="1618"/>
                      </a:lnTo>
                      <a:lnTo>
                        <a:pt x="75" y="1611"/>
                      </a:lnTo>
                      <a:lnTo>
                        <a:pt x="63" y="1602"/>
                      </a:lnTo>
                      <a:lnTo>
                        <a:pt x="54" y="1579"/>
                      </a:lnTo>
                      <a:lnTo>
                        <a:pt x="44" y="1567"/>
                      </a:lnTo>
                      <a:lnTo>
                        <a:pt x="28" y="1555"/>
                      </a:lnTo>
                      <a:lnTo>
                        <a:pt x="14" y="1543"/>
                      </a:lnTo>
                      <a:lnTo>
                        <a:pt x="5" y="1532"/>
                      </a:lnTo>
                      <a:lnTo>
                        <a:pt x="5" y="1509"/>
                      </a:lnTo>
                      <a:lnTo>
                        <a:pt x="2" y="1499"/>
                      </a:lnTo>
                      <a:lnTo>
                        <a:pt x="3" y="1483"/>
                      </a:lnTo>
                      <a:lnTo>
                        <a:pt x="7" y="1469"/>
                      </a:lnTo>
                      <a:lnTo>
                        <a:pt x="10" y="1457"/>
                      </a:lnTo>
                      <a:lnTo>
                        <a:pt x="12" y="1448"/>
                      </a:lnTo>
                      <a:lnTo>
                        <a:pt x="12" y="1434"/>
                      </a:lnTo>
                      <a:lnTo>
                        <a:pt x="9" y="1426"/>
                      </a:lnTo>
                      <a:lnTo>
                        <a:pt x="3" y="1417"/>
                      </a:lnTo>
                      <a:lnTo>
                        <a:pt x="0" y="1410"/>
                      </a:lnTo>
                      <a:lnTo>
                        <a:pt x="0" y="1399"/>
                      </a:lnTo>
                      <a:lnTo>
                        <a:pt x="3" y="1385"/>
                      </a:lnTo>
                      <a:lnTo>
                        <a:pt x="10" y="1370"/>
                      </a:lnTo>
                      <a:lnTo>
                        <a:pt x="17" y="1352"/>
                      </a:lnTo>
                      <a:lnTo>
                        <a:pt x="24" y="1337"/>
                      </a:lnTo>
                      <a:lnTo>
                        <a:pt x="31" y="1324"/>
                      </a:lnTo>
                      <a:lnTo>
                        <a:pt x="35" y="1317"/>
                      </a:lnTo>
                      <a:lnTo>
                        <a:pt x="47" y="1307"/>
                      </a:lnTo>
                      <a:lnTo>
                        <a:pt x="61" y="1298"/>
                      </a:lnTo>
                      <a:lnTo>
                        <a:pt x="75" y="1291"/>
                      </a:lnTo>
                      <a:lnTo>
                        <a:pt x="89" y="1282"/>
                      </a:lnTo>
                      <a:lnTo>
                        <a:pt x="92" y="1274"/>
                      </a:lnTo>
                      <a:lnTo>
                        <a:pt x="92" y="1263"/>
                      </a:lnTo>
                      <a:lnTo>
                        <a:pt x="91" y="1251"/>
                      </a:lnTo>
                      <a:lnTo>
                        <a:pt x="92" y="1241"/>
                      </a:lnTo>
                      <a:lnTo>
                        <a:pt x="101" y="1227"/>
                      </a:lnTo>
                      <a:lnTo>
                        <a:pt x="113" y="1216"/>
                      </a:lnTo>
                      <a:lnTo>
                        <a:pt x="126" y="1206"/>
                      </a:lnTo>
                      <a:lnTo>
                        <a:pt x="138" y="1195"/>
                      </a:lnTo>
                      <a:lnTo>
                        <a:pt x="148" y="1183"/>
                      </a:lnTo>
                      <a:lnTo>
                        <a:pt x="154" y="1167"/>
                      </a:lnTo>
                      <a:lnTo>
                        <a:pt x="154" y="1166"/>
                      </a:lnTo>
                      <a:lnTo>
                        <a:pt x="152" y="1166"/>
                      </a:lnTo>
                      <a:lnTo>
                        <a:pt x="152" y="1164"/>
                      </a:lnTo>
                      <a:lnTo>
                        <a:pt x="152" y="1162"/>
                      </a:lnTo>
                      <a:lnTo>
                        <a:pt x="150" y="1160"/>
                      </a:lnTo>
                      <a:lnTo>
                        <a:pt x="147" y="1159"/>
                      </a:lnTo>
                      <a:lnTo>
                        <a:pt x="143" y="1157"/>
                      </a:lnTo>
                      <a:lnTo>
                        <a:pt x="140" y="1157"/>
                      </a:lnTo>
                      <a:lnTo>
                        <a:pt x="134" y="1155"/>
                      </a:lnTo>
                      <a:lnTo>
                        <a:pt x="131" y="1159"/>
                      </a:lnTo>
                      <a:lnTo>
                        <a:pt x="127" y="1159"/>
                      </a:lnTo>
                      <a:lnTo>
                        <a:pt x="122" y="1160"/>
                      </a:lnTo>
                      <a:lnTo>
                        <a:pt x="115" y="1160"/>
                      </a:lnTo>
                      <a:lnTo>
                        <a:pt x="115" y="1155"/>
                      </a:lnTo>
                      <a:lnTo>
                        <a:pt x="112" y="1155"/>
                      </a:lnTo>
                      <a:lnTo>
                        <a:pt x="112" y="1141"/>
                      </a:lnTo>
                      <a:lnTo>
                        <a:pt x="110" y="1122"/>
                      </a:lnTo>
                      <a:lnTo>
                        <a:pt x="108" y="1099"/>
                      </a:lnTo>
                      <a:lnTo>
                        <a:pt x="108" y="1077"/>
                      </a:lnTo>
                      <a:lnTo>
                        <a:pt x="108" y="1057"/>
                      </a:lnTo>
                      <a:lnTo>
                        <a:pt x="112" y="1045"/>
                      </a:lnTo>
                      <a:lnTo>
                        <a:pt x="113" y="1040"/>
                      </a:lnTo>
                      <a:lnTo>
                        <a:pt x="115" y="1036"/>
                      </a:lnTo>
                      <a:lnTo>
                        <a:pt x="117" y="1035"/>
                      </a:lnTo>
                      <a:lnTo>
                        <a:pt x="119" y="1035"/>
                      </a:lnTo>
                      <a:lnTo>
                        <a:pt x="122" y="1035"/>
                      </a:lnTo>
                      <a:lnTo>
                        <a:pt x="126" y="1033"/>
                      </a:lnTo>
                      <a:lnTo>
                        <a:pt x="131" y="1033"/>
                      </a:lnTo>
                      <a:lnTo>
                        <a:pt x="145" y="1038"/>
                      </a:lnTo>
                      <a:lnTo>
                        <a:pt x="161" y="1042"/>
                      </a:lnTo>
                      <a:lnTo>
                        <a:pt x="178" y="1042"/>
                      </a:lnTo>
                      <a:lnTo>
                        <a:pt x="195" y="1038"/>
                      </a:lnTo>
                      <a:lnTo>
                        <a:pt x="208" y="1033"/>
                      </a:lnTo>
                      <a:lnTo>
                        <a:pt x="209" y="1031"/>
                      </a:lnTo>
                      <a:lnTo>
                        <a:pt x="209" y="1029"/>
                      </a:lnTo>
                      <a:lnTo>
                        <a:pt x="211" y="1029"/>
                      </a:lnTo>
                      <a:lnTo>
                        <a:pt x="211" y="1028"/>
                      </a:lnTo>
                      <a:lnTo>
                        <a:pt x="211" y="1026"/>
                      </a:lnTo>
                      <a:lnTo>
                        <a:pt x="215" y="1012"/>
                      </a:lnTo>
                      <a:lnTo>
                        <a:pt x="215" y="996"/>
                      </a:lnTo>
                      <a:lnTo>
                        <a:pt x="213" y="981"/>
                      </a:lnTo>
                      <a:lnTo>
                        <a:pt x="211" y="963"/>
                      </a:lnTo>
                      <a:lnTo>
                        <a:pt x="199" y="960"/>
                      </a:lnTo>
                      <a:lnTo>
                        <a:pt x="187" y="956"/>
                      </a:lnTo>
                      <a:lnTo>
                        <a:pt x="175" y="949"/>
                      </a:lnTo>
                      <a:lnTo>
                        <a:pt x="166" y="940"/>
                      </a:lnTo>
                      <a:lnTo>
                        <a:pt x="169" y="939"/>
                      </a:lnTo>
                      <a:lnTo>
                        <a:pt x="173" y="937"/>
                      </a:lnTo>
                      <a:lnTo>
                        <a:pt x="175" y="935"/>
                      </a:lnTo>
                      <a:lnTo>
                        <a:pt x="178" y="935"/>
                      </a:lnTo>
                      <a:lnTo>
                        <a:pt x="182" y="933"/>
                      </a:lnTo>
                      <a:lnTo>
                        <a:pt x="188" y="933"/>
                      </a:lnTo>
                      <a:lnTo>
                        <a:pt x="192" y="932"/>
                      </a:lnTo>
                      <a:lnTo>
                        <a:pt x="197" y="930"/>
                      </a:lnTo>
                      <a:lnTo>
                        <a:pt x="202" y="930"/>
                      </a:lnTo>
                      <a:lnTo>
                        <a:pt x="208" y="930"/>
                      </a:lnTo>
                      <a:lnTo>
                        <a:pt x="208" y="911"/>
                      </a:lnTo>
                      <a:lnTo>
                        <a:pt x="213" y="911"/>
                      </a:lnTo>
                      <a:lnTo>
                        <a:pt x="218" y="912"/>
                      </a:lnTo>
                      <a:lnTo>
                        <a:pt x="220" y="914"/>
                      </a:lnTo>
                      <a:lnTo>
                        <a:pt x="223" y="914"/>
                      </a:lnTo>
                      <a:lnTo>
                        <a:pt x="227" y="916"/>
                      </a:lnTo>
                      <a:lnTo>
                        <a:pt x="230" y="918"/>
                      </a:lnTo>
                      <a:lnTo>
                        <a:pt x="234" y="914"/>
                      </a:lnTo>
                      <a:lnTo>
                        <a:pt x="239" y="912"/>
                      </a:lnTo>
                      <a:lnTo>
                        <a:pt x="243" y="911"/>
                      </a:lnTo>
                      <a:lnTo>
                        <a:pt x="248" y="909"/>
                      </a:lnTo>
                      <a:lnTo>
                        <a:pt x="250" y="907"/>
                      </a:lnTo>
                      <a:lnTo>
                        <a:pt x="251" y="904"/>
                      </a:lnTo>
                      <a:lnTo>
                        <a:pt x="251" y="900"/>
                      </a:lnTo>
                      <a:lnTo>
                        <a:pt x="251" y="897"/>
                      </a:lnTo>
                      <a:lnTo>
                        <a:pt x="251" y="893"/>
                      </a:lnTo>
                      <a:lnTo>
                        <a:pt x="253" y="890"/>
                      </a:lnTo>
                      <a:lnTo>
                        <a:pt x="255" y="886"/>
                      </a:lnTo>
                      <a:lnTo>
                        <a:pt x="288" y="876"/>
                      </a:lnTo>
                      <a:lnTo>
                        <a:pt x="295" y="865"/>
                      </a:lnTo>
                      <a:lnTo>
                        <a:pt x="297" y="855"/>
                      </a:lnTo>
                      <a:lnTo>
                        <a:pt x="302" y="844"/>
                      </a:lnTo>
                      <a:lnTo>
                        <a:pt x="312" y="837"/>
                      </a:lnTo>
                      <a:lnTo>
                        <a:pt x="325" y="832"/>
                      </a:lnTo>
                      <a:lnTo>
                        <a:pt x="340" y="827"/>
                      </a:lnTo>
                      <a:lnTo>
                        <a:pt x="354" y="822"/>
                      </a:lnTo>
                      <a:lnTo>
                        <a:pt x="356" y="820"/>
                      </a:lnTo>
                      <a:lnTo>
                        <a:pt x="356" y="820"/>
                      </a:lnTo>
                      <a:lnTo>
                        <a:pt x="356" y="818"/>
                      </a:lnTo>
                      <a:lnTo>
                        <a:pt x="356" y="816"/>
                      </a:lnTo>
                      <a:lnTo>
                        <a:pt x="358" y="815"/>
                      </a:lnTo>
                      <a:lnTo>
                        <a:pt x="351" y="797"/>
                      </a:lnTo>
                      <a:lnTo>
                        <a:pt x="347" y="776"/>
                      </a:lnTo>
                      <a:lnTo>
                        <a:pt x="347" y="757"/>
                      </a:lnTo>
                      <a:lnTo>
                        <a:pt x="346" y="741"/>
                      </a:lnTo>
                      <a:lnTo>
                        <a:pt x="361" y="740"/>
                      </a:lnTo>
                      <a:lnTo>
                        <a:pt x="372" y="736"/>
                      </a:lnTo>
                      <a:lnTo>
                        <a:pt x="384" y="733"/>
                      </a:lnTo>
                      <a:lnTo>
                        <a:pt x="384" y="741"/>
                      </a:lnTo>
                      <a:lnTo>
                        <a:pt x="382" y="748"/>
                      </a:lnTo>
                      <a:lnTo>
                        <a:pt x="380" y="761"/>
                      </a:lnTo>
                      <a:lnTo>
                        <a:pt x="379" y="778"/>
                      </a:lnTo>
                      <a:lnTo>
                        <a:pt x="377" y="794"/>
                      </a:lnTo>
                      <a:lnTo>
                        <a:pt x="377" y="806"/>
                      </a:lnTo>
                      <a:lnTo>
                        <a:pt x="382" y="809"/>
                      </a:lnTo>
                      <a:lnTo>
                        <a:pt x="386" y="811"/>
                      </a:lnTo>
                      <a:lnTo>
                        <a:pt x="387" y="813"/>
                      </a:lnTo>
                      <a:lnTo>
                        <a:pt x="391" y="815"/>
                      </a:lnTo>
                      <a:lnTo>
                        <a:pt x="396" y="818"/>
                      </a:lnTo>
                      <a:lnTo>
                        <a:pt x="407" y="813"/>
                      </a:lnTo>
                      <a:lnTo>
                        <a:pt x="414" y="813"/>
                      </a:lnTo>
                      <a:lnTo>
                        <a:pt x="419" y="816"/>
                      </a:lnTo>
                      <a:lnTo>
                        <a:pt x="426" y="822"/>
                      </a:lnTo>
                      <a:lnTo>
                        <a:pt x="435" y="822"/>
                      </a:lnTo>
                      <a:lnTo>
                        <a:pt x="445" y="818"/>
                      </a:lnTo>
                      <a:lnTo>
                        <a:pt x="454" y="813"/>
                      </a:lnTo>
                      <a:lnTo>
                        <a:pt x="459" y="808"/>
                      </a:lnTo>
                      <a:lnTo>
                        <a:pt x="466" y="804"/>
                      </a:lnTo>
                      <a:lnTo>
                        <a:pt x="475" y="801"/>
                      </a:lnTo>
                      <a:lnTo>
                        <a:pt x="489" y="802"/>
                      </a:lnTo>
                      <a:lnTo>
                        <a:pt x="508" y="806"/>
                      </a:lnTo>
                      <a:lnTo>
                        <a:pt x="510" y="801"/>
                      </a:lnTo>
                      <a:lnTo>
                        <a:pt x="511" y="799"/>
                      </a:lnTo>
                      <a:lnTo>
                        <a:pt x="515" y="795"/>
                      </a:lnTo>
                      <a:lnTo>
                        <a:pt x="518" y="794"/>
                      </a:lnTo>
                      <a:lnTo>
                        <a:pt x="522" y="794"/>
                      </a:lnTo>
                      <a:lnTo>
                        <a:pt x="527" y="792"/>
                      </a:lnTo>
                      <a:lnTo>
                        <a:pt x="527" y="762"/>
                      </a:lnTo>
                      <a:lnTo>
                        <a:pt x="531" y="738"/>
                      </a:lnTo>
                      <a:lnTo>
                        <a:pt x="534" y="734"/>
                      </a:lnTo>
                      <a:lnTo>
                        <a:pt x="538" y="733"/>
                      </a:lnTo>
                      <a:lnTo>
                        <a:pt x="541" y="729"/>
                      </a:lnTo>
                      <a:lnTo>
                        <a:pt x="545" y="727"/>
                      </a:lnTo>
                      <a:lnTo>
                        <a:pt x="550" y="726"/>
                      </a:lnTo>
                      <a:lnTo>
                        <a:pt x="550" y="729"/>
                      </a:lnTo>
                      <a:lnTo>
                        <a:pt x="553" y="733"/>
                      </a:lnTo>
                      <a:lnTo>
                        <a:pt x="555" y="736"/>
                      </a:lnTo>
                      <a:lnTo>
                        <a:pt x="557" y="740"/>
                      </a:lnTo>
                      <a:lnTo>
                        <a:pt x="559" y="741"/>
                      </a:lnTo>
                      <a:lnTo>
                        <a:pt x="564" y="743"/>
                      </a:lnTo>
                      <a:lnTo>
                        <a:pt x="569" y="745"/>
                      </a:lnTo>
                      <a:lnTo>
                        <a:pt x="567" y="729"/>
                      </a:lnTo>
                      <a:lnTo>
                        <a:pt x="566" y="719"/>
                      </a:lnTo>
                      <a:lnTo>
                        <a:pt x="562" y="712"/>
                      </a:lnTo>
                      <a:lnTo>
                        <a:pt x="560" y="703"/>
                      </a:lnTo>
                      <a:lnTo>
                        <a:pt x="557" y="687"/>
                      </a:lnTo>
                      <a:lnTo>
                        <a:pt x="566" y="686"/>
                      </a:lnTo>
                      <a:lnTo>
                        <a:pt x="572" y="682"/>
                      </a:lnTo>
                      <a:lnTo>
                        <a:pt x="578" y="679"/>
                      </a:lnTo>
                      <a:lnTo>
                        <a:pt x="585" y="675"/>
                      </a:lnTo>
                      <a:lnTo>
                        <a:pt x="597" y="675"/>
                      </a:lnTo>
                      <a:lnTo>
                        <a:pt x="609" y="677"/>
                      </a:lnTo>
                      <a:lnTo>
                        <a:pt x="618" y="679"/>
                      </a:lnTo>
                      <a:lnTo>
                        <a:pt x="627" y="675"/>
                      </a:lnTo>
                      <a:lnTo>
                        <a:pt x="634" y="665"/>
                      </a:lnTo>
                      <a:lnTo>
                        <a:pt x="628" y="663"/>
                      </a:lnTo>
                      <a:lnTo>
                        <a:pt x="623" y="661"/>
                      </a:lnTo>
                      <a:lnTo>
                        <a:pt x="620" y="659"/>
                      </a:lnTo>
                      <a:lnTo>
                        <a:pt x="614" y="658"/>
                      </a:lnTo>
                      <a:lnTo>
                        <a:pt x="607" y="658"/>
                      </a:lnTo>
                      <a:lnTo>
                        <a:pt x="590" y="666"/>
                      </a:lnTo>
                      <a:lnTo>
                        <a:pt x="571" y="672"/>
                      </a:lnTo>
                      <a:lnTo>
                        <a:pt x="550" y="675"/>
                      </a:lnTo>
                      <a:lnTo>
                        <a:pt x="546" y="666"/>
                      </a:lnTo>
                      <a:lnTo>
                        <a:pt x="541" y="659"/>
                      </a:lnTo>
                      <a:lnTo>
                        <a:pt x="536" y="652"/>
                      </a:lnTo>
                      <a:lnTo>
                        <a:pt x="532" y="644"/>
                      </a:lnTo>
                      <a:lnTo>
                        <a:pt x="531" y="630"/>
                      </a:lnTo>
                      <a:lnTo>
                        <a:pt x="532" y="619"/>
                      </a:lnTo>
                      <a:lnTo>
                        <a:pt x="531" y="607"/>
                      </a:lnTo>
                      <a:lnTo>
                        <a:pt x="529" y="593"/>
                      </a:lnTo>
                      <a:lnTo>
                        <a:pt x="531" y="581"/>
                      </a:lnTo>
                      <a:lnTo>
                        <a:pt x="539" y="563"/>
                      </a:lnTo>
                      <a:lnTo>
                        <a:pt x="553" y="551"/>
                      </a:lnTo>
                      <a:lnTo>
                        <a:pt x="567" y="537"/>
                      </a:lnTo>
                      <a:lnTo>
                        <a:pt x="579" y="523"/>
                      </a:lnTo>
                      <a:lnTo>
                        <a:pt x="588" y="507"/>
                      </a:lnTo>
                      <a:lnTo>
                        <a:pt x="583" y="502"/>
                      </a:lnTo>
                      <a:lnTo>
                        <a:pt x="578" y="497"/>
                      </a:lnTo>
                      <a:lnTo>
                        <a:pt x="572" y="492"/>
                      </a:lnTo>
                      <a:lnTo>
                        <a:pt x="559" y="494"/>
                      </a:lnTo>
                      <a:lnTo>
                        <a:pt x="543" y="495"/>
                      </a:lnTo>
                      <a:lnTo>
                        <a:pt x="538" y="520"/>
                      </a:lnTo>
                      <a:lnTo>
                        <a:pt x="529" y="539"/>
                      </a:lnTo>
                      <a:lnTo>
                        <a:pt x="517" y="555"/>
                      </a:lnTo>
                      <a:lnTo>
                        <a:pt x="503" y="570"/>
                      </a:lnTo>
                      <a:lnTo>
                        <a:pt x="490" y="588"/>
                      </a:lnTo>
                      <a:lnTo>
                        <a:pt x="482" y="609"/>
                      </a:lnTo>
                      <a:lnTo>
                        <a:pt x="476" y="633"/>
                      </a:lnTo>
                      <a:lnTo>
                        <a:pt x="487" y="642"/>
                      </a:lnTo>
                      <a:lnTo>
                        <a:pt x="497" y="652"/>
                      </a:lnTo>
                      <a:lnTo>
                        <a:pt x="504" y="665"/>
                      </a:lnTo>
                      <a:lnTo>
                        <a:pt x="508" y="680"/>
                      </a:lnTo>
                      <a:lnTo>
                        <a:pt x="503" y="682"/>
                      </a:lnTo>
                      <a:lnTo>
                        <a:pt x="501" y="684"/>
                      </a:lnTo>
                      <a:lnTo>
                        <a:pt x="499" y="686"/>
                      </a:lnTo>
                      <a:lnTo>
                        <a:pt x="499" y="686"/>
                      </a:lnTo>
                      <a:lnTo>
                        <a:pt x="499" y="687"/>
                      </a:lnTo>
                      <a:lnTo>
                        <a:pt x="497" y="689"/>
                      </a:lnTo>
                      <a:lnTo>
                        <a:pt x="497" y="693"/>
                      </a:lnTo>
                      <a:lnTo>
                        <a:pt x="496" y="694"/>
                      </a:lnTo>
                      <a:lnTo>
                        <a:pt x="473" y="703"/>
                      </a:lnTo>
                      <a:lnTo>
                        <a:pt x="470" y="724"/>
                      </a:lnTo>
                      <a:lnTo>
                        <a:pt x="463" y="740"/>
                      </a:lnTo>
                      <a:lnTo>
                        <a:pt x="456" y="752"/>
                      </a:lnTo>
                      <a:lnTo>
                        <a:pt x="445" y="762"/>
                      </a:lnTo>
                      <a:lnTo>
                        <a:pt x="436" y="773"/>
                      </a:lnTo>
                      <a:lnTo>
                        <a:pt x="428" y="787"/>
                      </a:lnTo>
                      <a:lnTo>
                        <a:pt x="422" y="787"/>
                      </a:lnTo>
                      <a:lnTo>
                        <a:pt x="422" y="783"/>
                      </a:lnTo>
                      <a:lnTo>
                        <a:pt x="408" y="764"/>
                      </a:lnTo>
                      <a:lnTo>
                        <a:pt x="400" y="743"/>
                      </a:lnTo>
                      <a:lnTo>
                        <a:pt x="394" y="720"/>
                      </a:lnTo>
                      <a:lnTo>
                        <a:pt x="384" y="694"/>
                      </a:lnTo>
                      <a:lnTo>
                        <a:pt x="370" y="701"/>
                      </a:lnTo>
                      <a:lnTo>
                        <a:pt x="361" y="710"/>
                      </a:lnTo>
                      <a:lnTo>
                        <a:pt x="351" y="717"/>
                      </a:lnTo>
                      <a:lnTo>
                        <a:pt x="340" y="722"/>
                      </a:lnTo>
                      <a:lnTo>
                        <a:pt x="323" y="726"/>
                      </a:lnTo>
                      <a:lnTo>
                        <a:pt x="321" y="724"/>
                      </a:lnTo>
                      <a:lnTo>
                        <a:pt x="319" y="724"/>
                      </a:lnTo>
                      <a:lnTo>
                        <a:pt x="318" y="724"/>
                      </a:lnTo>
                      <a:lnTo>
                        <a:pt x="316" y="722"/>
                      </a:lnTo>
                      <a:lnTo>
                        <a:pt x="312" y="722"/>
                      </a:lnTo>
                      <a:lnTo>
                        <a:pt x="311" y="701"/>
                      </a:lnTo>
                      <a:lnTo>
                        <a:pt x="309" y="684"/>
                      </a:lnTo>
                      <a:lnTo>
                        <a:pt x="305" y="670"/>
                      </a:lnTo>
                      <a:lnTo>
                        <a:pt x="302" y="654"/>
                      </a:lnTo>
                      <a:lnTo>
                        <a:pt x="300" y="633"/>
                      </a:lnTo>
                      <a:lnTo>
                        <a:pt x="309" y="624"/>
                      </a:lnTo>
                      <a:lnTo>
                        <a:pt x="312" y="616"/>
                      </a:lnTo>
                      <a:lnTo>
                        <a:pt x="314" y="605"/>
                      </a:lnTo>
                      <a:lnTo>
                        <a:pt x="319" y="591"/>
                      </a:lnTo>
                      <a:lnTo>
                        <a:pt x="323" y="588"/>
                      </a:lnTo>
                      <a:lnTo>
                        <a:pt x="328" y="583"/>
                      </a:lnTo>
                      <a:lnTo>
                        <a:pt x="333" y="577"/>
                      </a:lnTo>
                      <a:lnTo>
                        <a:pt x="339" y="572"/>
                      </a:lnTo>
                      <a:lnTo>
                        <a:pt x="342" y="574"/>
                      </a:lnTo>
                      <a:lnTo>
                        <a:pt x="344" y="576"/>
                      </a:lnTo>
                      <a:lnTo>
                        <a:pt x="346" y="577"/>
                      </a:lnTo>
                      <a:lnTo>
                        <a:pt x="347" y="579"/>
                      </a:lnTo>
                      <a:lnTo>
                        <a:pt x="347" y="579"/>
                      </a:lnTo>
                      <a:lnTo>
                        <a:pt x="351" y="576"/>
                      </a:lnTo>
                      <a:lnTo>
                        <a:pt x="353" y="572"/>
                      </a:lnTo>
                      <a:lnTo>
                        <a:pt x="354" y="569"/>
                      </a:lnTo>
                      <a:lnTo>
                        <a:pt x="356" y="563"/>
                      </a:lnTo>
                      <a:lnTo>
                        <a:pt x="358" y="560"/>
                      </a:lnTo>
                      <a:lnTo>
                        <a:pt x="370" y="553"/>
                      </a:lnTo>
                      <a:lnTo>
                        <a:pt x="380" y="549"/>
                      </a:lnTo>
                      <a:lnTo>
                        <a:pt x="389" y="541"/>
                      </a:lnTo>
                      <a:lnTo>
                        <a:pt x="386" y="539"/>
                      </a:lnTo>
                      <a:lnTo>
                        <a:pt x="384" y="539"/>
                      </a:lnTo>
                      <a:lnTo>
                        <a:pt x="382" y="539"/>
                      </a:lnTo>
                      <a:lnTo>
                        <a:pt x="382" y="537"/>
                      </a:lnTo>
                      <a:lnTo>
                        <a:pt x="382" y="537"/>
                      </a:lnTo>
                      <a:lnTo>
                        <a:pt x="382" y="534"/>
                      </a:lnTo>
                      <a:lnTo>
                        <a:pt x="380" y="530"/>
                      </a:lnTo>
                      <a:lnTo>
                        <a:pt x="393" y="514"/>
                      </a:lnTo>
                      <a:lnTo>
                        <a:pt x="405" y="495"/>
                      </a:lnTo>
                      <a:lnTo>
                        <a:pt x="415" y="473"/>
                      </a:lnTo>
                      <a:lnTo>
                        <a:pt x="426" y="450"/>
                      </a:lnTo>
                      <a:lnTo>
                        <a:pt x="436" y="427"/>
                      </a:lnTo>
                      <a:lnTo>
                        <a:pt x="449" y="406"/>
                      </a:lnTo>
                      <a:lnTo>
                        <a:pt x="461" y="392"/>
                      </a:lnTo>
                      <a:lnTo>
                        <a:pt x="476" y="384"/>
                      </a:lnTo>
                      <a:lnTo>
                        <a:pt x="476" y="370"/>
                      </a:lnTo>
                      <a:lnTo>
                        <a:pt x="492" y="370"/>
                      </a:lnTo>
                      <a:lnTo>
                        <a:pt x="501" y="354"/>
                      </a:lnTo>
                      <a:lnTo>
                        <a:pt x="515" y="343"/>
                      </a:lnTo>
                      <a:lnTo>
                        <a:pt x="534" y="338"/>
                      </a:lnTo>
                      <a:lnTo>
                        <a:pt x="536" y="340"/>
                      </a:lnTo>
                      <a:lnTo>
                        <a:pt x="538" y="340"/>
                      </a:lnTo>
                      <a:lnTo>
                        <a:pt x="538" y="340"/>
                      </a:lnTo>
                      <a:lnTo>
                        <a:pt x="539" y="340"/>
                      </a:lnTo>
                      <a:lnTo>
                        <a:pt x="543" y="342"/>
                      </a:lnTo>
                      <a:lnTo>
                        <a:pt x="543" y="329"/>
                      </a:lnTo>
                      <a:lnTo>
                        <a:pt x="548" y="329"/>
                      </a:lnTo>
                      <a:lnTo>
                        <a:pt x="552" y="329"/>
                      </a:lnTo>
                      <a:lnTo>
                        <a:pt x="555" y="329"/>
                      </a:lnTo>
                      <a:lnTo>
                        <a:pt x="557" y="329"/>
                      </a:lnTo>
                      <a:lnTo>
                        <a:pt x="559" y="331"/>
                      </a:lnTo>
                      <a:lnTo>
                        <a:pt x="560" y="331"/>
                      </a:lnTo>
                      <a:lnTo>
                        <a:pt x="566" y="335"/>
                      </a:lnTo>
                      <a:lnTo>
                        <a:pt x="572" y="321"/>
                      </a:lnTo>
                      <a:lnTo>
                        <a:pt x="583" y="312"/>
                      </a:lnTo>
                      <a:lnTo>
                        <a:pt x="595" y="309"/>
                      </a:lnTo>
                      <a:lnTo>
                        <a:pt x="611" y="305"/>
                      </a:lnTo>
                      <a:lnTo>
                        <a:pt x="627" y="303"/>
                      </a:lnTo>
                      <a:lnTo>
                        <a:pt x="634" y="310"/>
                      </a:lnTo>
                      <a:lnTo>
                        <a:pt x="642" y="314"/>
                      </a:lnTo>
                      <a:lnTo>
                        <a:pt x="649" y="315"/>
                      </a:lnTo>
                      <a:lnTo>
                        <a:pt x="656" y="317"/>
                      </a:lnTo>
                      <a:lnTo>
                        <a:pt x="662" y="324"/>
                      </a:lnTo>
                      <a:lnTo>
                        <a:pt x="665" y="338"/>
                      </a:lnTo>
                      <a:lnTo>
                        <a:pt x="663" y="340"/>
                      </a:lnTo>
                      <a:lnTo>
                        <a:pt x="662" y="342"/>
                      </a:lnTo>
                      <a:lnTo>
                        <a:pt x="660" y="342"/>
                      </a:lnTo>
                      <a:lnTo>
                        <a:pt x="660" y="343"/>
                      </a:lnTo>
                      <a:lnTo>
                        <a:pt x="658" y="345"/>
                      </a:lnTo>
                      <a:lnTo>
                        <a:pt x="658" y="349"/>
                      </a:lnTo>
                      <a:lnTo>
                        <a:pt x="660" y="352"/>
                      </a:lnTo>
                      <a:lnTo>
                        <a:pt x="662" y="352"/>
                      </a:lnTo>
                      <a:lnTo>
                        <a:pt x="663" y="354"/>
                      </a:lnTo>
                      <a:lnTo>
                        <a:pt x="665" y="357"/>
                      </a:lnTo>
                      <a:lnTo>
                        <a:pt x="677" y="352"/>
                      </a:lnTo>
                      <a:lnTo>
                        <a:pt x="684" y="350"/>
                      </a:lnTo>
                      <a:lnTo>
                        <a:pt x="689" y="350"/>
                      </a:lnTo>
                      <a:lnTo>
                        <a:pt x="691" y="354"/>
                      </a:lnTo>
                      <a:lnTo>
                        <a:pt x="693" y="359"/>
                      </a:lnTo>
                      <a:lnTo>
                        <a:pt x="698" y="364"/>
                      </a:lnTo>
                      <a:lnTo>
                        <a:pt x="703" y="370"/>
                      </a:lnTo>
                      <a:lnTo>
                        <a:pt x="735" y="373"/>
                      </a:lnTo>
                      <a:lnTo>
                        <a:pt x="747" y="380"/>
                      </a:lnTo>
                      <a:lnTo>
                        <a:pt x="761" y="391"/>
                      </a:lnTo>
                      <a:lnTo>
                        <a:pt x="775" y="405"/>
                      </a:lnTo>
                      <a:lnTo>
                        <a:pt x="787" y="420"/>
                      </a:lnTo>
                      <a:lnTo>
                        <a:pt x="798" y="436"/>
                      </a:lnTo>
                      <a:lnTo>
                        <a:pt x="801" y="452"/>
                      </a:lnTo>
                      <a:lnTo>
                        <a:pt x="799" y="467"/>
                      </a:lnTo>
                      <a:lnTo>
                        <a:pt x="787" y="480"/>
                      </a:lnTo>
                      <a:lnTo>
                        <a:pt x="771" y="488"/>
                      </a:lnTo>
                      <a:lnTo>
                        <a:pt x="754" y="488"/>
                      </a:lnTo>
                      <a:lnTo>
                        <a:pt x="738" y="481"/>
                      </a:lnTo>
                      <a:lnTo>
                        <a:pt x="724" y="474"/>
                      </a:lnTo>
                      <a:lnTo>
                        <a:pt x="710" y="469"/>
                      </a:lnTo>
                      <a:lnTo>
                        <a:pt x="712" y="481"/>
                      </a:lnTo>
                      <a:lnTo>
                        <a:pt x="714" y="497"/>
                      </a:lnTo>
                      <a:lnTo>
                        <a:pt x="716" y="514"/>
                      </a:lnTo>
                      <a:lnTo>
                        <a:pt x="719" y="528"/>
                      </a:lnTo>
                      <a:lnTo>
                        <a:pt x="723" y="537"/>
                      </a:lnTo>
                      <a:lnTo>
                        <a:pt x="726" y="542"/>
                      </a:lnTo>
                      <a:lnTo>
                        <a:pt x="731" y="544"/>
                      </a:lnTo>
                      <a:lnTo>
                        <a:pt x="735" y="548"/>
                      </a:lnTo>
                      <a:lnTo>
                        <a:pt x="742" y="549"/>
                      </a:lnTo>
                      <a:lnTo>
                        <a:pt x="740" y="537"/>
                      </a:lnTo>
                      <a:lnTo>
                        <a:pt x="738" y="528"/>
                      </a:lnTo>
                      <a:lnTo>
                        <a:pt x="738" y="518"/>
                      </a:lnTo>
                      <a:lnTo>
                        <a:pt x="742" y="518"/>
                      </a:lnTo>
                      <a:lnTo>
                        <a:pt x="742" y="514"/>
                      </a:lnTo>
                      <a:lnTo>
                        <a:pt x="754" y="521"/>
                      </a:lnTo>
                      <a:lnTo>
                        <a:pt x="766" y="528"/>
                      </a:lnTo>
                      <a:lnTo>
                        <a:pt x="780" y="534"/>
                      </a:lnTo>
                      <a:lnTo>
                        <a:pt x="782" y="530"/>
                      </a:lnTo>
                      <a:lnTo>
                        <a:pt x="784" y="527"/>
                      </a:lnTo>
                      <a:lnTo>
                        <a:pt x="785" y="525"/>
                      </a:lnTo>
                      <a:lnTo>
                        <a:pt x="787" y="520"/>
                      </a:lnTo>
                      <a:lnTo>
                        <a:pt x="787" y="514"/>
                      </a:lnTo>
                      <a:lnTo>
                        <a:pt x="785" y="513"/>
                      </a:lnTo>
                      <a:lnTo>
                        <a:pt x="784" y="511"/>
                      </a:lnTo>
                      <a:lnTo>
                        <a:pt x="782" y="509"/>
                      </a:lnTo>
                      <a:lnTo>
                        <a:pt x="782" y="507"/>
                      </a:lnTo>
                      <a:lnTo>
                        <a:pt x="782" y="504"/>
                      </a:lnTo>
                      <a:lnTo>
                        <a:pt x="780" y="499"/>
                      </a:lnTo>
                      <a:lnTo>
                        <a:pt x="796" y="492"/>
                      </a:lnTo>
                      <a:lnTo>
                        <a:pt x="806" y="481"/>
                      </a:lnTo>
                      <a:lnTo>
                        <a:pt x="815" y="469"/>
                      </a:lnTo>
                      <a:lnTo>
                        <a:pt x="820" y="471"/>
                      </a:lnTo>
                      <a:lnTo>
                        <a:pt x="827" y="473"/>
                      </a:lnTo>
                      <a:lnTo>
                        <a:pt x="834" y="474"/>
                      </a:lnTo>
                      <a:lnTo>
                        <a:pt x="841" y="476"/>
                      </a:lnTo>
                      <a:lnTo>
                        <a:pt x="838" y="438"/>
                      </a:lnTo>
                      <a:lnTo>
                        <a:pt x="831" y="396"/>
                      </a:lnTo>
                      <a:lnTo>
                        <a:pt x="860" y="396"/>
                      </a:lnTo>
                      <a:lnTo>
                        <a:pt x="867" y="403"/>
                      </a:lnTo>
                      <a:lnTo>
                        <a:pt x="874" y="413"/>
                      </a:lnTo>
                      <a:lnTo>
                        <a:pt x="880" y="422"/>
                      </a:lnTo>
                      <a:lnTo>
                        <a:pt x="880" y="431"/>
                      </a:lnTo>
                      <a:lnTo>
                        <a:pt x="876" y="432"/>
                      </a:lnTo>
                      <a:lnTo>
                        <a:pt x="874" y="432"/>
                      </a:lnTo>
                      <a:lnTo>
                        <a:pt x="871" y="434"/>
                      </a:lnTo>
                      <a:lnTo>
                        <a:pt x="864" y="434"/>
                      </a:lnTo>
                      <a:lnTo>
                        <a:pt x="864" y="453"/>
                      </a:lnTo>
                      <a:lnTo>
                        <a:pt x="869" y="455"/>
                      </a:lnTo>
                      <a:lnTo>
                        <a:pt x="871" y="457"/>
                      </a:lnTo>
                      <a:lnTo>
                        <a:pt x="874" y="459"/>
                      </a:lnTo>
                      <a:lnTo>
                        <a:pt x="878" y="460"/>
                      </a:lnTo>
                      <a:lnTo>
                        <a:pt x="883" y="460"/>
                      </a:lnTo>
                      <a:lnTo>
                        <a:pt x="885" y="460"/>
                      </a:lnTo>
                      <a:lnTo>
                        <a:pt x="887" y="459"/>
                      </a:lnTo>
                      <a:lnTo>
                        <a:pt x="887" y="459"/>
                      </a:lnTo>
                      <a:lnTo>
                        <a:pt x="888" y="459"/>
                      </a:lnTo>
                      <a:lnTo>
                        <a:pt x="892" y="457"/>
                      </a:lnTo>
                      <a:lnTo>
                        <a:pt x="894" y="452"/>
                      </a:lnTo>
                      <a:lnTo>
                        <a:pt x="894" y="448"/>
                      </a:lnTo>
                      <a:lnTo>
                        <a:pt x="894" y="443"/>
                      </a:lnTo>
                      <a:lnTo>
                        <a:pt x="894" y="439"/>
                      </a:lnTo>
                      <a:lnTo>
                        <a:pt x="892" y="434"/>
                      </a:lnTo>
                      <a:lnTo>
                        <a:pt x="904" y="418"/>
                      </a:lnTo>
                      <a:lnTo>
                        <a:pt x="918" y="405"/>
                      </a:lnTo>
                      <a:lnTo>
                        <a:pt x="930" y="389"/>
                      </a:lnTo>
                      <a:lnTo>
                        <a:pt x="936" y="387"/>
                      </a:lnTo>
                      <a:lnTo>
                        <a:pt x="941" y="387"/>
                      </a:lnTo>
                      <a:lnTo>
                        <a:pt x="943" y="385"/>
                      </a:lnTo>
                      <a:lnTo>
                        <a:pt x="946" y="387"/>
                      </a:lnTo>
                      <a:lnTo>
                        <a:pt x="950" y="389"/>
                      </a:lnTo>
                      <a:lnTo>
                        <a:pt x="951" y="392"/>
                      </a:lnTo>
                      <a:lnTo>
                        <a:pt x="953" y="396"/>
                      </a:lnTo>
                      <a:lnTo>
                        <a:pt x="955" y="398"/>
                      </a:lnTo>
                      <a:lnTo>
                        <a:pt x="956" y="401"/>
                      </a:lnTo>
                      <a:lnTo>
                        <a:pt x="960" y="403"/>
                      </a:lnTo>
                      <a:lnTo>
                        <a:pt x="960" y="399"/>
                      </a:lnTo>
                      <a:lnTo>
                        <a:pt x="963" y="396"/>
                      </a:lnTo>
                      <a:lnTo>
                        <a:pt x="965" y="392"/>
                      </a:lnTo>
                      <a:lnTo>
                        <a:pt x="967" y="389"/>
                      </a:lnTo>
                      <a:lnTo>
                        <a:pt x="967" y="384"/>
                      </a:lnTo>
                      <a:lnTo>
                        <a:pt x="969" y="377"/>
                      </a:lnTo>
                      <a:lnTo>
                        <a:pt x="984" y="377"/>
                      </a:lnTo>
                      <a:lnTo>
                        <a:pt x="998" y="380"/>
                      </a:lnTo>
                      <a:lnTo>
                        <a:pt x="1011" y="384"/>
                      </a:lnTo>
                      <a:lnTo>
                        <a:pt x="1002" y="391"/>
                      </a:lnTo>
                      <a:lnTo>
                        <a:pt x="993" y="396"/>
                      </a:lnTo>
                      <a:lnTo>
                        <a:pt x="986" y="401"/>
                      </a:lnTo>
                      <a:lnTo>
                        <a:pt x="979" y="411"/>
                      </a:lnTo>
                      <a:lnTo>
                        <a:pt x="988" y="411"/>
                      </a:lnTo>
                      <a:lnTo>
                        <a:pt x="993" y="406"/>
                      </a:lnTo>
                      <a:lnTo>
                        <a:pt x="1005" y="401"/>
                      </a:lnTo>
                      <a:lnTo>
                        <a:pt x="1018" y="396"/>
                      </a:lnTo>
                      <a:lnTo>
                        <a:pt x="1028" y="392"/>
                      </a:lnTo>
                      <a:lnTo>
                        <a:pt x="1039" y="389"/>
                      </a:lnTo>
                      <a:lnTo>
                        <a:pt x="1042" y="389"/>
                      </a:lnTo>
                      <a:lnTo>
                        <a:pt x="1044" y="391"/>
                      </a:lnTo>
                      <a:lnTo>
                        <a:pt x="1047" y="394"/>
                      </a:lnTo>
                      <a:lnTo>
                        <a:pt x="1049" y="396"/>
                      </a:lnTo>
                      <a:lnTo>
                        <a:pt x="1051" y="398"/>
                      </a:lnTo>
                      <a:lnTo>
                        <a:pt x="1054" y="398"/>
                      </a:lnTo>
                      <a:lnTo>
                        <a:pt x="1061" y="399"/>
                      </a:lnTo>
                      <a:lnTo>
                        <a:pt x="1063" y="396"/>
                      </a:lnTo>
                      <a:lnTo>
                        <a:pt x="1065" y="392"/>
                      </a:lnTo>
                      <a:lnTo>
                        <a:pt x="1066" y="391"/>
                      </a:lnTo>
                      <a:lnTo>
                        <a:pt x="1066" y="387"/>
                      </a:lnTo>
                      <a:lnTo>
                        <a:pt x="1068" y="382"/>
                      </a:lnTo>
                      <a:lnTo>
                        <a:pt x="1068" y="377"/>
                      </a:lnTo>
                      <a:lnTo>
                        <a:pt x="1065" y="373"/>
                      </a:lnTo>
                      <a:lnTo>
                        <a:pt x="1063" y="370"/>
                      </a:lnTo>
                      <a:lnTo>
                        <a:pt x="1061" y="366"/>
                      </a:lnTo>
                      <a:lnTo>
                        <a:pt x="1061" y="361"/>
                      </a:lnTo>
                      <a:lnTo>
                        <a:pt x="1061" y="354"/>
                      </a:lnTo>
                      <a:lnTo>
                        <a:pt x="1066" y="350"/>
                      </a:lnTo>
                      <a:lnTo>
                        <a:pt x="1070" y="347"/>
                      </a:lnTo>
                      <a:lnTo>
                        <a:pt x="1073" y="345"/>
                      </a:lnTo>
                      <a:lnTo>
                        <a:pt x="1080" y="342"/>
                      </a:lnTo>
                      <a:lnTo>
                        <a:pt x="1084" y="343"/>
                      </a:lnTo>
                      <a:lnTo>
                        <a:pt x="1089" y="345"/>
                      </a:lnTo>
                      <a:lnTo>
                        <a:pt x="1096" y="345"/>
                      </a:lnTo>
                      <a:lnTo>
                        <a:pt x="1103" y="345"/>
                      </a:lnTo>
                      <a:lnTo>
                        <a:pt x="1112" y="356"/>
                      </a:lnTo>
                      <a:lnTo>
                        <a:pt x="1124" y="368"/>
                      </a:lnTo>
                      <a:lnTo>
                        <a:pt x="1142" y="380"/>
                      </a:lnTo>
                      <a:lnTo>
                        <a:pt x="1157" y="392"/>
                      </a:lnTo>
                      <a:lnTo>
                        <a:pt x="1171" y="399"/>
                      </a:lnTo>
                      <a:lnTo>
                        <a:pt x="1180" y="403"/>
                      </a:lnTo>
                      <a:lnTo>
                        <a:pt x="1182" y="401"/>
                      </a:lnTo>
                      <a:lnTo>
                        <a:pt x="1182" y="401"/>
                      </a:lnTo>
                      <a:lnTo>
                        <a:pt x="1182" y="399"/>
                      </a:lnTo>
                      <a:lnTo>
                        <a:pt x="1182" y="399"/>
                      </a:lnTo>
                      <a:lnTo>
                        <a:pt x="1183" y="396"/>
                      </a:lnTo>
                      <a:lnTo>
                        <a:pt x="1178" y="391"/>
                      </a:lnTo>
                      <a:lnTo>
                        <a:pt x="1175" y="387"/>
                      </a:lnTo>
                      <a:lnTo>
                        <a:pt x="1173" y="382"/>
                      </a:lnTo>
                      <a:lnTo>
                        <a:pt x="1169" y="377"/>
                      </a:lnTo>
                      <a:lnTo>
                        <a:pt x="1168" y="370"/>
                      </a:lnTo>
                      <a:lnTo>
                        <a:pt x="1152" y="370"/>
                      </a:lnTo>
                      <a:lnTo>
                        <a:pt x="1154" y="349"/>
                      </a:lnTo>
                      <a:lnTo>
                        <a:pt x="1150" y="333"/>
                      </a:lnTo>
                      <a:lnTo>
                        <a:pt x="1148" y="319"/>
                      </a:lnTo>
                      <a:lnTo>
                        <a:pt x="1145" y="300"/>
                      </a:lnTo>
                      <a:lnTo>
                        <a:pt x="1155" y="293"/>
                      </a:lnTo>
                      <a:lnTo>
                        <a:pt x="1162" y="284"/>
                      </a:lnTo>
                      <a:lnTo>
                        <a:pt x="1166" y="274"/>
                      </a:lnTo>
                      <a:lnTo>
                        <a:pt x="1169" y="261"/>
                      </a:lnTo>
                      <a:lnTo>
                        <a:pt x="1173" y="251"/>
                      </a:lnTo>
                      <a:lnTo>
                        <a:pt x="1178" y="240"/>
                      </a:lnTo>
                      <a:lnTo>
                        <a:pt x="1185" y="232"/>
                      </a:lnTo>
                      <a:lnTo>
                        <a:pt x="1194" y="226"/>
                      </a:lnTo>
                      <a:lnTo>
                        <a:pt x="1210" y="225"/>
                      </a:lnTo>
                      <a:lnTo>
                        <a:pt x="1229" y="226"/>
                      </a:lnTo>
                      <a:lnTo>
                        <a:pt x="1234" y="235"/>
                      </a:lnTo>
                      <a:lnTo>
                        <a:pt x="1241" y="242"/>
                      </a:lnTo>
                      <a:lnTo>
                        <a:pt x="1239" y="256"/>
                      </a:lnTo>
                      <a:lnTo>
                        <a:pt x="1236" y="270"/>
                      </a:lnTo>
                      <a:lnTo>
                        <a:pt x="1232" y="282"/>
                      </a:lnTo>
                      <a:lnTo>
                        <a:pt x="1231" y="293"/>
                      </a:lnTo>
                      <a:lnTo>
                        <a:pt x="1229" y="300"/>
                      </a:lnTo>
                      <a:lnTo>
                        <a:pt x="1232" y="309"/>
                      </a:lnTo>
                      <a:lnTo>
                        <a:pt x="1238" y="321"/>
                      </a:lnTo>
                      <a:lnTo>
                        <a:pt x="1241" y="335"/>
                      </a:lnTo>
                      <a:lnTo>
                        <a:pt x="1244" y="345"/>
                      </a:lnTo>
                      <a:lnTo>
                        <a:pt x="1244" y="357"/>
                      </a:lnTo>
                      <a:lnTo>
                        <a:pt x="1241" y="368"/>
                      </a:lnTo>
                      <a:lnTo>
                        <a:pt x="1238" y="377"/>
                      </a:lnTo>
                      <a:lnTo>
                        <a:pt x="1238" y="384"/>
                      </a:lnTo>
                      <a:lnTo>
                        <a:pt x="1239" y="389"/>
                      </a:lnTo>
                      <a:lnTo>
                        <a:pt x="1241" y="392"/>
                      </a:lnTo>
                      <a:lnTo>
                        <a:pt x="1244" y="396"/>
                      </a:lnTo>
                      <a:lnTo>
                        <a:pt x="1248" y="399"/>
                      </a:lnTo>
                      <a:lnTo>
                        <a:pt x="1250" y="405"/>
                      </a:lnTo>
                      <a:lnTo>
                        <a:pt x="1253" y="411"/>
                      </a:lnTo>
                      <a:lnTo>
                        <a:pt x="1248" y="422"/>
                      </a:lnTo>
                      <a:lnTo>
                        <a:pt x="1244" y="434"/>
                      </a:lnTo>
                      <a:lnTo>
                        <a:pt x="1244" y="450"/>
                      </a:lnTo>
                      <a:lnTo>
                        <a:pt x="1239" y="453"/>
                      </a:lnTo>
                      <a:lnTo>
                        <a:pt x="1236" y="457"/>
                      </a:lnTo>
                      <a:lnTo>
                        <a:pt x="1231" y="459"/>
                      </a:lnTo>
                      <a:lnTo>
                        <a:pt x="1225" y="462"/>
                      </a:lnTo>
                      <a:lnTo>
                        <a:pt x="1218" y="464"/>
                      </a:lnTo>
                      <a:lnTo>
                        <a:pt x="1218" y="469"/>
                      </a:lnTo>
                      <a:lnTo>
                        <a:pt x="1238" y="469"/>
                      </a:lnTo>
                      <a:lnTo>
                        <a:pt x="1239" y="467"/>
                      </a:lnTo>
                      <a:lnTo>
                        <a:pt x="1239" y="467"/>
                      </a:lnTo>
                      <a:lnTo>
                        <a:pt x="1241" y="466"/>
                      </a:lnTo>
                      <a:lnTo>
                        <a:pt x="1241" y="466"/>
                      </a:lnTo>
                      <a:lnTo>
                        <a:pt x="1244" y="464"/>
                      </a:lnTo>
                      <a:lnTo>
                        <a:pt x="1251" y="452"/>
                      </a:lnTo>
                      <a:lnTo>
                        <a:pt x="1258" y="438"/>
                      </a:lnTo>
                      <a:lnTo>
                        <a:pt x="1264" y="427"/>
                      </a:lnTo>
                      <a:lnTo>
                        <a:pt x="1267" y="410"/>
                      </a:lnTo>
                      <a:lnTo>
                        <a:pt x="1264" y="394"/>
                      </a:lnTo>
                      <a:lnTo>
                        <a:pt x="1262" y="378"/>
                      </a:lnTo>
                      <a:lnTo>
                        <a:pt x="1260" y="364"/>
                      </a:lnTo>
                      <a:lnTo>
                        <a:pt x="1279" y="364"/>
                      </a:lnTo>
                      <a:lnTo>
                        <a:pt x="1297" y="364"/>
                      </a:lnTo>
                      <a:lnTo>
                        <a:pt x="1314" y="370"/>
                      </a:lnTo>
                      <a:lnTo>
                        <a:pt x="1314" y="364"/>
                      </a:lnTo>
                      <a:lnTo>
                        <a:pt x="1297" y="357"/>
                      </a:lnTo>
                      <a:lnTo>
                        <a:pt x="1276" y="349"/>
                      </a:lnTo>
                      <a:lnTo>
                        <a:pt x="1257" y="342"/>
                      </a:lnTo>
                      <a:lnTo>
                        <a:pt x="1253" y="324"/>
                      </a:lnTo>
                      <a:lnTo>
                        <a:pt x="1248" y="312"/>
                      </a:lnTo>
                      <a:lnTo>
                        <a:pt x="1243" y="302"/>
                      </a:lnTo>
                      <a:lnTo>
                        <a:pt x="1238" y="288"/>
                      </a:lnTo>
                      <a:lnTo>
                        <a:pt x="1260" y="268"/>
                      </a:lnTo>
                      <a:lnTo>
                        <a:pt x="1260" y="235"/>
                      </a:lnTo>
                      <a:lnTo>
                        <a:pt x="1264" y="235"/>
                      </a:lnTo>
                      <a:lnTo>
                        <a:pt x="1267" y="235"/>
                      </a:lnTo>
                      <a:lnTo>
                        <a:pt x="1269" y="235"/>
                      </a:lnTo>
                      <a:lnTo>
                        <a:pt x="1269" y="237"/>
                      </a:lnTo>
                      <a:lnTo>
                        <a:pt x="1272" y="239"/>
                      </a:lnTo>
                      <a:lnTo>
                        <a:pt x="1276" y="249"/>
                      </a:lnTo>
                      <a:lnTo>
                        <a:pt x="1279" y="260"/>
                      </a:lnTo>
                      <a:lnTo>
                        <a:pt x="1286" y="268"/>
                      </a:lnTo>
                      <a:lnTo>
                        <a:pt x="1299" y="261"/>
                      </a:lnTo>
                      <a:lnTo>
                        <a:pt x="1314" y="258"/>
                      </a:lnTo>
                      <a:lnTo>
                        <a:pt x="1334" y="258"/>
                      </a:lnTo>
                      <a:lnTo>
                        <a:pt x="1344" y="272"/>
                      </a:lnTo>
                      <a:lnTo>
                        <a:pt x="1360" y="286"/>
                      </a:lnTo>
                      <a:lnTo>
                        <a:pt x="1375" y="296"/>
                      </a:lnTo>
                      <a:lnTo>
                        <a:pt x="1375" y="288"/>
                      </a:lnTo>
                      <a:lnTo>
                        <a:pt x="1363" y="275"/>
                      </a:lnTo>
                      <a:lnTo>
                        <a:pt x="1354" y="260"/>
                      </a:lnTo>
                      <a:lnTo>
                        <a:pt x="1349" y="240"/>
                      </a:lnTo>
                      <a:lnTo>
                        <a:pt x="1344" y="221"/>
                      </a:lnTo>
                      <a:lnTo>
                        <a:pt x="1340" y="200"/>
                      </a:lnTo>
                      <a:lnTo>
                        <a:pt x="1363" y="193"/>
                      </a:lnTo>
                      <a:lnTo>
                        <a:pt x="1388" y="188"/>
                      </a:lnTo>
                      <a:lnTo>
                        <a:pt x="1395" y="204"/>
                      </a:lnTo>
                      <a:lnTo>
                        <a:pt x="1398" y="204"/>
                      </a:lnTo>
                      <a:lnTo>
                        <a:pt x="1402" y="188"/>
                      </a:lnTo>
                      <a:lnTo>
                        <a:pt x="1405" y="171"/>
                      </a:lnTo>
                      <a:lnTo>
                        <a:pt x="1410" y="153"/>
                      </a:lnTo>
                      <a:lnTo>
                        <a:pt x="1426" y="144"/>
                      </a:lnTo>
                      <a:lnTo>
                        <a:pt x="1438" y="134"/>
                      </a:lnTo>
                      <a:lnTo>
                        <a:pt x="1452" y="123"/>
                      </a:lnTo>
                      <a:lnTo>
                        <a:pt x="1466" y="117"/>
                      </a:lnTo>
                      <a:lnTo>
                        <a:pt x="1482" y="111"/>
                      </a:lnTo>
                      <a:lnTo>
                        <a:pt x="1503" y="111"/>
                      </a:lnTo>
                      <a:lnTo>
                        <a:pt x="1505" y="104"/>
                      </a:lnTo>
                      <a:lnTo>
                        <a:pt x="1508" y="99"/>
                      </a:lnTo>
                      <a:lnTo>
                        <a:pt x="1510" y="94"/>
                      </a:lnTo>
                      <a:lnTo>
                        <a:pt x="1513" y="89"/>
                      </a:lnTo>
                      <a:lnTo>
                        <a:pt x="1524" y="89"/>
                      </a:lnTo>
                      <a:lnTo>
                        <a:pt x="1538" y="89"/>
                      </a:lnTo>
                      <a:lnTo>
                        <a:pt x="1552" y="89"/>
                      </a:lnTo>
                      <a:lnTo>
                        <a:pt x="1562" y="89"/>
                      </a:lnTo>
                      <a:lnTo>
                        <a:pt x="1567" y="89"/>
                      </a:lnTo>
                      <a:lnTo>
                        <a:pt x="1574" y="83"/>
                      </a:lnTo>
                      <a:lnTo>
                        <a:pt x="1581" y="78"/>
                      </a:lnTo>
                      <a:lnTo>
                        <a:pt x="1588" y="71"/>
                      </a:lnTo>
                      <a:lnTo>
                        <a:pt x="1594" y="66"/>
                      </a:lnTo>
                      <a:lnTo>
                        <a:pt x="1599" y="68"/>
                      </a:lnTo>
                      <a:lnTo>
                        <a:pt x="1602" y="68"/>
                      </a:lnTo>
                      <a:lnTo>
                        <a:pt x="1608" y="69"/>
                      </a:lnTo>
                      <a:lnTo>
                        <a:pt x="1613" y="69"/>
                      </a:lnTo>
                      <a:lnTo>
                        <a:pt x="1613" y="50"/>
                      </a:lnTo>
                      <a:lnTo>
                        <a:pt x="1628" y="43"/>
                      </a:lnTo>
                      <a:lnTo>
                        <a:pt x="1641" y="36"/>
                      </a:lnTo>
                      <a:lnTo>
                        <a:pt x="1653" y="27"/>
                      </a:lnTo>
                      <a:lnTo>
                        <a:pt x="1663" y="17"/>
                      </a:lnTo>
                      <a:lnTo>
                        <a:pt x="1667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27466CB5-F15A-4CAB-83FD-F435AD0B60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74381" y="1143000"/>
                  <a:ext cx="2078038" cy="517525"/>
                </a:xfrm>
                <a:custGeom>
                  <a:avLst/>
                  <a:gdLst>
                    <a:gd name="T0" fmla="*/ 190 w 1309"/>
                    <a:gd name="T1" fmla="*/ 255 h 326"/>
                    <a:gd name="T2" fmla="*/ 157 w 1309"/>
                    <a:gd name="T3" fmla="*/ 202 h 326"/>
                    <a:gd name="T4" fmla="*/ 1271 w 1309"/>
                    <a:gd name="T5" fmla="*/ 173 h 326"/>
                    <a:gd name="T6" fmla="*/ 1293 w 1309"/>
                    <a:gd name="T7" fmla="*/ 176 h 326"/>
                    <a:gd name="T8" fmla="*/ 1307 w 1309"/>
                    <a:gd name="T9" fmla="*/ 216 h 326"/>
                    <a:gd name="T10" fmla="*/ 1241 w 1309"/>
                    <a:gd name="T11" fmla="*/ 244 h 326"/>
                    <a:gd name="T12" fmla="*/ 1238 w 1309"/>
                    <a:gd name="T13" fmla="*/ 227 h 326"/>
                    <a:gd name="T14" fmla="*/ 1251 w 1309"/>
                    <a:gd name="T15" fmla="*/ 171 h 326"/>
                    <a:gd name="T16" fmla="*/ 126 w 1309"/>
                    <a:gd name="T17" fmla="*/ 166 h 326"/>
                    <a:gd name="T18" fmla="*/ 150 w 1309"/>
                    <a:gd name="T19" fmla="*/ 169 h 326"/>
                    <a:gd name="T20" fmla="*/ 105 w 1309"/>
                    <a:gd name="T21" fmla="*/ 276 h 326"/>
                    <a:gd name="T22" fmla="*/ 82 w 1309"/>
                    <a:gd name="T23" fmla="*/ 307 h 326"/>
                    <a:gd name="T24" fmla="*/ 61 w 1309"/>
                    <a:gd name="T25" fmla="*/ 251 h 326"/>
                    <a:gd name="T26" fmla="*/ 70 w 1309"/>
                    <a:gd name="T27" fmla="*/ 246 h 326"/>
                    <a:gd name="T28" fmla="*/ 54 w 1309"/>
                    <a:gd name="T29" fmla="*/ 222 h 326"/>
                    <a:gd name="T30" fmla="*/ 44 w 1309"/>
                    <a:gd name="T31" fmla="*/ 213 h 326"/>
                    <a:gd name="T32" fmla="*/ 19 w 1309"/>
                    <a:gd name="T33" fmla="*/ 173 h 326"/>
                    <a:gd name="T34" fmla="*/ 14 w 1309"/>
                    <a:gd name="T35" fmla="*/ 159 h 326"/>
                    <a:gd name="T36" fmla="*/ 3 w 1309"/>
                    <a:gd name="T37" fmla="*/ 147 h 326"/>
                    <a:gd name="T38" fmla="*/ 42 w 1309"/>
                    <a:gd name="T39" fmla="*/ 122 h 326"/>
                    <a:gd name="T40" fmla="*/ 61 w 1309"/>
                    <a:gd name="T41" fmla="*/ 141 h 326"/>
                    <a:gd name="T42" fmla="*/ 73 w 1309"/>
                    <a:gd name="T43" fmla="*/ 122 h 326"/>
                    <a:gd name="T44" fmla="*/ 1101 w 1309"/>
                    <a:gd name="T45" fmla="*/ 106 h 326"/>
                    <a:gd name="T46" fmla="*/ 1094 w 1309"/>
                    <a:gd name="T47" fmla="*/ 126 h 326"/>
                    <a:gd name="T48" fmla="*/ 1061 w 1309"/>
                    <a:gd name="T49" fmla="*/ 112 h 326"/>
                    <a:gd name="T50" fmla="*/ 559 w 1309"/>
                    <a:gd name="T51" fmla="*/ 101 h 326"/>
                    <a:gd name="T52" fmla="*/ 560 w 1309"/>
                    <a:gd name="T53" fmla="*/ 126 h 326"/>
                    <a:gd name="T54" fmla="*/ 532 w 1309"/>
                    <a:gd name="T55" fmla="*/ 113 h 326"/>
                    <a:gd name="T56" fmla="*/ 1185 w 1309"/>
                    <a:gd name="T57" fmla="*/ 79 h 326"/>
                    <a:gd name="T58" fmla="*/ 1178 w 1309"/>
                    <a:gd name="T59" fmla="*/ 103 h 326"/>
                    <a:gd name="T60" fmla="*/ 1225 w 1309"/>
                    <a:gd name="T61" fmla="*/ 115 h 326"/>
                    <a:gd name="T62" fmla="*/ 1241 w 1309"/>
                    <a:gd name="T63" fmla="*/ 178 h 326"/>
                    <a:gd name="T64" fmla="*/ 1157 w 1309"/>
                    <a:gd name="T65" fmla="*/ 171 h 326"/>
                    <a:gd name="T66" fmla="*/ 1128 w 1309"/>
                    <a:gd name="T67" fmla="*/ 131 h 326"/>
                    <a:gd name="T68" fmla="*/ 1128 w 1309"/>
                    <a:gd name="T69" fmla="*/ 98 h 326"/>
                    <a:gd name="T70" fmla="*/ 1175 w 1309"/>
                    <a:gd name="T71" fmla="*/ 77 h 326"/>
                    <a:gd name="T72" fmla="*/ 991 w 1309"/>
                    <a:gd name="T73" fmla="*/ 108 h 326"/>
                    <a:gd name="T74" fmla="*/ 637 w 1309"/>
                    <a:gd name="T75" fmla="*/ 80 h 326"/>
                    <a:gd name="T76" fmla="*/ 593 w 1309"/>
                    <a:gd name="T77" fmla="*/ 99 h 326"/>
                    <a:gd name="T78" fmla="*/ 176 w 1309"/>
                    <a:gd name="T79" fmla="*/ 77 h 326"/>
                    <a:gd name="T80" fmla="*/ 204 w 1309"/>
                    <a:gd name="T81" fmla="*/ 80 h 326"/>
                    <a:gd name="T82" fmla="*/ 227 w 1309"/>
                    <a:gd name="T83" fmla="*/ 89 h 326"/>
                    <a:gd name="T84" fmla="*/ 211 w 1309"/>
                    <a:gd name="T85" fmla="*/ 141 h 326"/>
                    <a:gd name="T86" fmla="*/ 145 w 1309"/>
                    <a:gd name="T87" fmla="*/ 134 h 326"/>
                    <a:gd name="T88" fmla="*/ 124 w 1309"/>
                    <a:gd name="T89" fmla="*/ 101 h 326"/>
                    <a:gd name="T90" fmla="*/ 161 w 1309"/>
                    <a:gd name="T91" fmla="*/ 77 h 326"/>
                    <a:gd name="T92" fmla="*/ 627 w 1309"/>
                    <a:gd name="T93" fmla="*/ 45 h 326"/>
                    <a:gd name="T94" fmla="*/ 646 w 1309"/>
                    <a:gd name="T95" fmla="*/ 66 h 326"/>
                    <a:gd name="T96" fmla="*/ 567 w 1309"/>
                    <a:gd name="T97" fmla="*/ 54 h 326"/>
                    <a:gd name="T98" fmla="*/ 515 w 1309"/>
                    <a:gd name="T99" fmla="*/ 108 h 326"/>
                    <a:gd name="T100" fmla="*/ 504 w 1309"/>
                    <a:gd name="T101" fmla="*/ 77 h 326"/>
                    <a:gd name="T102" fmla="*/ 527 w 1309"/>
                    <a:gd name="T103" fmla="*/ 54 h 326"/>
                    <a:gd name="T104" fmla="*/ 538 w 1309"/>
                    <a:gd name="T105" fmla="*/ 52 h 326"/>
                    <a:gd name="T106" fmla="*/ 595 w 1309"/>
                    <a:gd name="T107" fmla="*/ 26 h 326"/>
                    <a:gd name="T108" fmla="*/ 599 w 1309"/>
                    <a:gd name="T109" fmla="*/ 49 h 326"/>
                    <a:gd name="T110" fmla="*/ 646 w 1309"/>
                    <a:gd name="T111" fmla="*/ 16 h 326"/>
                    <a:gd name="T112" fmla="*/ 1126 w 1309"/>
                    <a:gd name="T113" fmla="*/ 7 h 326"/>
                    <a:gd name="T114" fmla="*/ 1157 w 1309"/>
                    <a:gd name="T115" fmla="*/ 33 h 326"/>
                    <a:gd name="T116" fmla="*/ 1173 w 1309"/>
                    <a:gd name="T117" fmla="*/ 61 h 326"/>
                    <a:gd name="T118" fmla="*/ 1101 w 1309"/>
                    <a:gd name="T119" fmla="*/ 79 h 326"/>
                    <a:gd name="T120" fmla="*/ 1082 w 1309"/>
                    <a:gd name="T121" fmla="*/ 80 h 326"/>
                    <a:gd name="T122" fmla="*/ 1009 w 1309"/>
                    <a:gd name="T123" fmla="*/ 19 h 326"/>
                    <a:gd name="T124" fmla="*/ 995 w 1309"/>
                    <a:gd name="T125" fmla="*/ 9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09" h="326">
                      <a:moveTo>
                        <a:pt x="157" y="202"/>
                      </a:moveTo>
                      <a:lnTo>
                        <a:pt x="169" y="202"/>
                      </a:lnTo>
                      <a:lnTo>
                        <a:pt x="173" y="216"/>
                      </a:lnTo>
                      <a:lnTo>
                        <a:pt x="176" y="225"/>
                      </a:lnTo>
                      <a:lnTo>
                        <a:pt x="183" y="229"/>
                      </a:lnTo>
                      <a:lnTo>
                        <a:pt x="195" y="234"/>
                      </a:lnTo>
                      <a:lnTo>
                        <a:pt x="190" y="255"/>
                      </a:lnTo>
                      <a:lnTo>
                        <a:pt x="183" y="276"/>
                      </a:lnTo>
                      <a:lnTo>
                        <a:pt x="173" y="291"/>
                      </a:lnTo>
                      <a:lnTo>
                        <a:pt x="173" y="272"/>
                      </a:lnTo>
                      <a:lnTo>
                        <a:pt x="150" y="272"/>
                      </a:lnTo>
                      <a:lnTo>
                        <a:pt x="152" y="250"/>
                      </a:lnTo>
                      <a:lnTo>
                        <a:pt x="154" y="229"/>
                      </a:lnTo>
                      <a:lnTo>
                        <a:pt x="157" y="202"/>
                      </a:lnTo>
                      <a:close/>
                      <a:moveTo>
                        <a:pt x="1260" y="157"/>
                      </a:moveTo>
                      <a:lnTo>
                        <a:pt x="1264" y="157"/>
                      </a:lnTo>
                      <a:lnTo>
                        <a:pt x="1264" y="161"/>
                      </a:lnTo>
                      <a:lnTo>
                        <a:pt x="1265" y="166"/>
                      </a:lnTo>
                      <a:lnTo>
                        <a:pt x="1267" y="168"/>
                      </a:lnTo>
                      <a:lnTo>
                        <a:pt x="1269" y="171"/>
                      </a:lnTo>
                      <a:lnTo>
                        <a:pt x="1271" y="173"/>
                      </a:lnTo>
                      <a:lnTo>
                        <a:pt x="1274" y="176"/>
                      </a:lnTo>
                      <a:lnTo>
                        <a:pt x="1278" y="173"/>
                      </a:lnTo>
                      <a:lnTo>
                        <a:pt x="1279" y="169"/>
                      </a:lnTo>
                      <a:lnTo>
                        <a:pt x="1281" y="168"/>
                      </a:lnTo>
                      <a:lnTo>
                        <a:pt x="1285" y="168"/>
                      </a:lnTo>
                      <a:lnTo>
                        <a:pt x="1290" y="166"/>
                      </a:lnTo>
                      <a:lnTo>
                        <a:pt x="1293" y="176"/>
                      </a:lnTo>
                      <a:lnTo>
                        <a:pt x="1299" y="183"/>
                      </a:lnTo>
                      <a:lnTo>
                        <a:pt x="1304" y="190"/>
                      </a:lnTo>
                      <a:lnTo>
                        <a:pt x="1307" y="199"/>
                      </a:lnTo>
                      <a:lnTo>
                        <a:pt x="1309" y="211"/>
                      </a:lnTo>
                      <a:lnTo>
                        <a:pt x="1309" y="213"/>
                      </a:lnTo>
                      <a:lnTo>
                        <a:pt x="1307" y="215"/>
                      </a:lnTo>
                      <a:lnTo>
                        <a:pt x="1307" y="216"/>
                      </a:lnTo>
                      <a:lnTo>
                        <a:pt x="1307" y="218"/>
                      </a:lnTo>
                      <a:lnTo>
                        <a:pt x="1307" y="220"/>
                      </a:lnTo>
                      <a:lnTo>
                        <a:pt x="1306" y="223"/>
                      </a:lnTo>
                      <a:lnTo>
                        <a:pt x="1295" y="230"/>
                      </a:lnTo>
                      <a:lnTo>
                        <a:pt x="1279" y="237"/>
                      </a:lnTo>
                      <a:lnTo>
                        <a:pt x="1260" y="241"/>
                      </a:lnTo>
                      <a:lnTo>
                        <a:pt x="1241" y="244"/>
                      </a:lnTo>
                      <a:lnTo>
                        <a:pt x="1225" y="246"/>
                      </a:lnTo>
                      <a:lnTo>
                        <a:pt x="1227" y="237"/>
                      </a:lnTo>
                      <a:lnTo>
                        <a:pt x="1229" y="234"/>
                      </a:lnTo>
                      <a:lnTo>
                        <a:pt x="1231" y="230"/>
                      </a:lnTo>
                      <a:lnTo>
                        <a:pt x="1232" y="229"/>
                      </a:lnTo>
                      <a:lnTo>
                        <a:pt x="1234" y="229"/>
                      </a:lnTo>
                      <a:lnTo>
                        <a:pt x="1238" y="227"/>
                      </a:lnTo>
                      <a:lnTo>
                        <a:pt x="1239" y="227"/>
                      </a:lnTo>
                      <a:lnTo>
                        <a:pt x="1241" y="225"/>
                      </a:lnTo>
                      <a:lnTo>
                        <a:pt x="1245" y="223"/>
                      </a:lnTo>
                      <a:lnTo>
                        <a:pt x="1250" y="209"/>
                      </a:lnTo>
                      <a:lnTo>
                        <a:pt x="1250" y="195"/>
                      </a:lnTo>
                      <a:lnTo>
                        <a:pt x="1248" y="182"/>
                      </a:lnTo>
                      <a:lnTo>
                        <a:pt x="1251" y="171"/>
                      </a:lnTo>
                      <a:lnTo>
                        <a:pt x="1260" y="161"/>
                      </a:lnTo>
                      <a:lnTo>
                        <a:pt x="1260" y="157"/>
                      </a:lnTo>
                      <a:close/>
                      <a:moveTo>
                        <a:pt x="99" y="108"/>
                      </a:moveTo>
                      <a:lnTo>
                        <a:pt x="105" y="117"/>
                      </a:lnTo>
                      <a:lnTo>
                        <a:pt x="110" y="134"/>
                      </a:lnTo>
                      <a:lnTo>
                        <a:pt x="117" y="150"/>
                      </a:lnTo>
                      <a:lnTo>
                        <a:pt x="126" y="166"/>
                      </a:lnTo>
                      <a:lnTo>
                        <a:pt x="131" y="173"/>
                      </a:lnTo>
                      <a:lnTo>
                        <a:pt x="134" y="169"/>
                      </a:lnTo>
                      <a:lnTo>
                        <a:pt x="136" y="168"/>
                      </a:lnTo>
                      <a:lnTo>
                        <a:pt x="140" y="168"/>
                      </a:lnTo>
                      <a:lnTo>
                        <a:pt x="143" y="166"/>
                      </a:lnTo>
                      <a:lnTo>
                        <a:pt x="150" y="166"/>
                      </a:lnTo>
                      <a:lnTo>
                        <a:pt x="150" y="169"/>
                      </a:lnTo>
                      <a:lnTo>
                        <a:pt x="154" y="169"/>
                      </a:lnTo>
                      <a:lnTo>
                        <a:pt x="154" y="180"/>
                      </a:lnTo>
                      <a:lnTo>
                        <a:pt x="127" y="183"/>
                      </a:lnTo>
                      <a:lnTo>
                        <a:pt x="124" y="211"/>
                      </a:lnTo>
                      <a:lnTo>
                        <a:pt x="115" y="234"/>
                      </a:lnTo>
                      <a:lnTo>
                        <a:pt x="108" y="257"/>
                      </a:lnTo>
                      <a:lnTo>
                        <a:pt x="105" y="276"/>
                      </a:lnTo>
                      <a:lnTo>
                        <a:pt x="103" y="295"/>
                      </a:lnTo>
                      <a:lnTo>
                        <a:pt x="103" y="311"/>
                      </a:lnTo>
                      <a:lnTo>
                        <a:pt x="99" y="326"/>
                      </a:lnTo>
                      <a:lnTo>
                        <a:pt x="96" y="326"/>
                      </a:lnTo>
                      <a:lnTo>
                        <a:pt x="96" y="323"/>
                      </a:lnTo>
                      <a:lnTo>
                        <a:pt x="91" y="316"/>
                      </a:lnTo>
                      <a:lnTo>
                        <a:pt x="82" y="307"/>
                      </a:lnTo>
                      <a:lnTo>
                        <a:pt x="72" y="295"/>
                      </a:lnTo>
                      <a:lnTo>
                        <a:pt x="63" y="283"/>
                      </a:lnTo>
                      <a:lnTo>
                        <a:pt x="56" y="271"/>
                      </a:lnTo>
                      <a:lnTo>
                        <a:pt x="52" y="260"/>
                      </a:lnTo>
                      <a:lnTo>
                        <a:pt x="54" y="253"/>
                      </a:lnTo>
                      <a:lnTo>
                        <a:pt x="58" y="251"/>
                      </a:lnTo>
                      <a:lnTo>
                        <a:pt x="61" y="251"/>
                      </a:lnTo>
                      <a:lnTo>
                        <a:pt x="63" y="251"/>
                      </a:lnTo>
                      <a:lnTo>
                        <a:pt x="65" y="251"/>
                      </a:lnTo>
                      <a:lnTo>
                        <a:pt x="66" y="251"/>
                      </a:lnTo>
                      <a:lnTo>
                        <a:pt x="68" y="251"/>
                      </a:lnTo>
                      <a:lnTo>
                        <a:pt x="70" y="250"/>
                      </a:lnTo>
                      <a:lnTo>
                        <a:pt x="73" y="246"/>
                      </a:lnTo>
                      <a:lnTo>
                        <a:pt x="70" y="246"/>
                      </a:lnTo>
                      <a:lnTo>
                        <a:pt x="70" y="243"/>
                      </a:lnTo>
                      <a:lnTo>
                        <a:pt x="54" y="241"/>
                      </a:lnTo>
                      <a:lnTo>
                        <a:pt x="45" y="236"/>
                      </a:lnTo>
                      <a:lnTo>
                        <a:pt x="38" y="227"/>
                      </a:lnTo>
                      <a:lnTo>
                        <a:pt x="45" y="225"/>
                      </a:lnTo>
                      <a:lnTo>
                        <a:pt x="51" y="223"/>
                      </a:lnTo>
                      <a:lnTo>
                        <a:pt x="54" y="222"/>
                      </a:lnTo>
                      <a:lnTo>
                        <a:pt x="58" y="220"/>
                      </a:lnTo>
                      <a:lnTo>
                        <a:pt x="61" y="218"/>
                      </a:lnTo>
                      <a:lnTo>
                        <a:pt x="65" y="215"/>
                      </a:lnTo>
                      <a:lnTo>
                        <a:pt x="65" y="211"/>
                      </a:lnTo>
                      <a:lnTo>
                        <a:pt x="51" y="211"/>
                      </a:lnTo>
                      <a:lnTo>
                        <a:pt x="47" y="213"/>
                      </a:lnTo>
                      <a:lnTo>
                        <a:pt x="44" y="213"/>
                      </a:lnTo>
                      <a:lnTo>
                        <a:pt x="40" y="215"/>
                      </a:lnTo>
                      <a:lnTo>
                        <a:pt x="35" y="215"/>
                      </a:lnTo>
                      <a:lnTo>
                        <a:pt x="26" y="199"/>
                      </a:lnTo>
                      <a:lnTo>
                        <a:pt x="16" y="183"/>
                      </a:lnTo>
                      <a:lnTo>
                        <a:pt x="17" y="178"/>
                      </a:lnTo>
                      <a:lnTo>
                        <a:pt x="17" y="175"/>
                      </a:lnTo>
                      <a:lnTo>
                        <a:pt x="19" y="173"/>
                      </a:lnTo>
                      <a:lnTo>
                        <a:pt x="21" y="169"/>
                      </a:lnTo>
                      <a:lnTo>
                        <a:pt x="21" y="166"/>
                      </a:lnTo>
                      <a:lnTo>
                        <a:pt x="23" y="161"/>
                      </a:lnTo>
                      <a:lnTo>
                        <a:pt x="19" y="161"/>
                      </a:lnTo>
                      <a:lnTo>
                        <a:pt x="19" y="157"/>
                      </a:lnTo>
                      <a:lnTo>
                        <a:pt x="16" y="159"/>
                      </a:lnTo>
                      <a:lnTo>
                        <a:pt x="14" y="159"/>
                      </a:lnTo>
                      <a:lnTo>
                        <a:pt x="12" y="159"/>
                      </a:lnTo>
                      <a:lnTo>
                        <a:pt x="12" y="159"/>
                      </a:lnTo>
                      <a:lnTo>
                        <a:pt x="10" y="159"/>
                      </a:lnTo>
                      <a:lnTo>
                        <a:pt x="10" y="157"/>
                      </a:lnTo>
                      <a:lnTo>
                        <a:pt x="7" y="154"/>
                      </a:lnTo>
                      <a:lnTo>
                        <a:pt x="5" y="150"/>
                      </a:lnTo>
                      <a:lnTo>
                        <a:pt x="3" y="147"/>
                      </a:lnTo>
                      <a:lnTo>
                        <a:pt x="2" y="145"/>
                      </a:lnTo>
                      <a:lnTo>
                        <a:pt x="2" y="140"/>
                      </a:lnTo>
                      <a:lnTo>
                        <a:pt x="0" y="134"/>
                      </a:lnTo>
                      <a:lnTo>
                        <a:pt x="19" y="122"/>
                      </a:lnTo>
                      <a:lnTo>
                        <a:pt x="38" y="112"/>
                      </a:lnTo>
                      <a:lnTo>
                        <a:pt x="40" y="117"/>
                      </a:lnTo>
                      <a:lnTo>
                        <a:pt x="42" y="122"/>
                      </a:lnTo>
                      <a:lnTo>
                        <a:pt x="44" y="124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7"/>
                      </a:lnTo>
                      <a:lnTo>
                        <a:pt x="54" y="129"/>
                      </a:lnTo>
                      <a:lnTo>
                        <a:pt x="58" y="131"/>
                      </a:lnTo>
                      <a:lnTo>
                        <a:pt x="61" y="141"/>
                      </a:lnTo>
                      <a:lnTo>
                        <a:pt x="63" y="154"/>
                      </a:lnTo>
                      <a:lnTo>
                        <a:pt x="65" y="166"/>
                      </a:lnTo>
                      <a:lnTo>
                        <a:pt x="73" y="166"/>
                      </a:lnTo>
                      <a:lnTo>
                        <a:pt x="73" y="157"/>
                      </a:lnTo>
                      <a:lnTo>
                        <a:pt x="70" y="147"/>
                      </a:lnTo>
                      <a:lnTo>
                        <a:pt x="70" y="134"/>
                      </a:lnTo>
                      <a:lnTo>
                        <a:pt x="73" y="122"/>
                      </a:lnTo>
                      <a:lnTo>
                        <a:pt x="77" y="112"/>
                      </a:lnTo>
                      <a:lnTo>
                        <a:pt x="99" y="108"/>
                      </a:lnTo>
                      <a:close/>
                      <a:moveTo>
                        <a:pt x="1082" y="99"/>
                      </a:moveTo>
                      <a:lnTo>
                        <a:pt x="1087" y="103"/>
                      </a:lnTo>
                      <a:lnTo>
                        <a:pt x="1091" y="106"/>
                      </a:lnTo>
                      <a:lnTo>
                        <a:pt x="1096" y="106"/>
                      </a:lnTo>
                      <a:lnTo>
                        <a:pt x="1101" y="106"/>
                      </a:lnTo>
                      <a:lnTo>
                        <a:pt x="1110" y="108"/>
                      </a:lnTo>
                      <a:lnTo>
                        <a:pt x="1108" y="112"/>
                      </a:lnTo>
                      <a:lnTo>
                        <a:pt x="1108" y="113"/>
                      </a:lnTo>
                      <a:lnTo>
                        <a:pt x="1108" y="115"/>
                      </a:lnTo>
                      <a:lnTo>
                        <a:pt x="1107" y="117"/>
                      </a:lnTo>
                      <a:lnTo>
                        <a:pt x="1107" y="119"/>
                      </a:lnTo>
                      <a:lnTo>
                        <a:pt x="1094" y="126"/>
                      </a:lnTo>
                      <a:lnTo>
                        <a:pt x="1077" y="129"/>
                      </a:lnTo>
                      <a:lnTo>
                        <a:pt x="1059" y="131"/>
                      </a:lnTo>
                      <a:lnTo>
                        <a:pt x="1058" y="127"/>
                      </a:lnTo>
                      <a:lnTo>
                        <a:pt x="1058" y="124"/>
                      </a:lnTo>
                      <a:lnTo>
                        <a:pt x="1056" y="120"/>
                      </a:lnTo>
                      <a:lnTo>
                        <a:pt x="1056" y="115"/>
                      </a:lnTo>
                      <a:lnTo>
                        <a:pt x="1061" y="112"/>
                      </a:lnTo>
                      <a:lnTo>
                        <a:pt x="1065" y="108"/>
                      </a:lnTo>
                      <a:lnTo>
                        <a:pt x="1068" y="106"/>
                      </a:lnTo>
                      <a:lnTo>
                        <a:pt x="1072" y="103"/>
                      </a:lnTo>
                      <a:lnTo>
                        <a:pt x="1075" y="101"/>
                      </a:lnTo>
                      <a:lnTo>
                        <a:pt x="1082" y="99"/>
                      </a:lnTo>
                      <a:close/>
                      <a:moveTo>
                        <a:pt x="545" y="99"/>
                      </a:moveTo>
                      <a:lnTo>
                        <a:pt x="559" y="101"/>
                      </a:lnTo>
                      <a:lnTo>
                        <a:pt x="569" y="106"/>
                      </a:lnTo>
                      <a:lnTo>
                        <a:pt x="579" y="112"/>
                      </a:lnTo>
                      <a:lnTo>
                        <a:pt x="576" y="115"/>
                      </a:lnTo>
                      <a:lnTo>
                        <a:pt x="574" y="120"/>
                      </a:lnTo>
                      <a:lnTo>
                        <a:pt x="571" y="122"/>
                      </a:lnTo>
                      <a:lnTo>
                        <a:pt x="566" y="124"/>
                      </a:lnTo>
                      <a:lnTo>
                        <a:pt x="560" y="126"/>
                      </a:lnTo>
                      <a:lnTo>
                        <a:pt x="553" y="126"/>
                      </a:lnTo>
                      <a:lnTo>
                        <a:pt x="548" y="129"/>
                      </a:lnTo>
                      <a:lnTo>
                        <a:pt x="543" y="129"/>
                      </a:lnTo>
                      <a:lnTo>
                        <a:pt x="538" y="131"/>
                      </a:lnTo>
                      <a:lnTo>
                        <a:pt x="531" y="131"/>
                      </a:lnTo>
                      <a:lnTo>
                        <a:pt x="531" y="120"/>
                      </a:lnTo>
                      <a:lnTo>
                        <a:pt x="532" y="113"/>
                      </a:lnTo>
                      <a:lnTo>
                        <a:pt x="539" y="108"/>
                      </a:lnTo>
                      <a:lnTo>
                        <a:pt x="545" y="99"/>
                      </a:lnTo>
                      <a:close/>
                      <a:moveTo>
                        <a:pt x="1175" y="77"/>
                      </a:moveTo>
                      <a:lnTo>
                        <a:pt x="1178" y="77"/>
                      </a:lnTo>
                      <a:lnTo>
                        <a:pt x="1182" y="79"/>
                      </a:lnTo>
                      <a:lnTo>
                        <a:pt x="1183" y="79"/>
                      </a:lnTo>
                      <a:lnTo>
                        <a:pt x="1185" y="79"/>
                      </a:lnTo>
                      <a:lnTo>
                        <a:pt x="1187" y="80"/>
                      </a:lnTo>
                      <a:lnTo>
                        <a:pt x="1183" y="84"/>
                      </a:lnTo>
                      <a:lnTo>
                        <a:pt x="1180" y="87"/>
                      </a:lnTo>
                      <a:lnTo>
                        <a:pt x="1178" y="92"/>
                      </a:lnTo>
                      <a:lnTo>
                        <a:pt x="1176" y="96"/>
                      </a:lnTo>
                      <a:lnTo>
                        <a:pt x="1175" y="103"/>
                      </a:lnTo>
                      <a:lnTo>
                        <a:pt x="1178" y="103"/>
                      </a:lnTo>
                      <a:lnTo>
                        <a:pt x="1182" y="98"/>
                      </a:lnTo>
                      <a:lnTo>
                        <a:pt x="1185" y="94"/>
                      </a:lnTo>
                      <a:lnTo>
                        <a:pt x="1189" y="91"/>
                      </a:lnTo>
                      <a:lnTo>
                        <a:pt x="1194" y="89"/>
                      </a:lnTo>
                      <a:lnTo>
                        <a:pt x="1204" y="99"/>
                      </a:lnTo>
                      <a:lnTo>
                        <a:pt x="1217" y="108"/>
                      </a:lnTo>
                      <a:lnTo>
                        <a:pt x="1225" y="115"/>
                      </a:lnTo>
                      <a:lnTo>
                        <a:pt x="1225" y="138"/>
                      </a:lnTo>
                      <a:lnTo>
                        <a:pt x="1231" y="143"/>
                      </a:lnTo>
                      <a:lnTo>
                        <a:pt x="1236" y="147"/>
                      </a:lnTo>
                      <a:lnTo>
                        <a:pt x="1241" y="148"/>
                      </a:lnTo>
                      <a:lnTo>
                        <a:pt x="1245" y="155"/>
                      </a:lnTo>
                      <a:lnTo>
                        <a:pt x="1248" y="169"/>
                      </a:lnTo>
                      <a:lnTo>
                        <a:pt x="1241" y="178"/>
                      </a:lnTo>
                      <a:lnTo>
                        <a:pt x="1238" y="187"/>
                      </a:lnTo>
                      <a:lnTo>
                        <a:pt x="1231" y="192"/>
                      </a:lnTo>
                      <a:lnTo>
                        <a:pt x="1222" y="194"/>
                      </a:lnTo>
                      <a:lnTo>
                        <a:pt x="1206" y="195"/>
                      </a:lnTo>
                      <a:lnTo>
                        <a:pt x="1194" y="185"/>
                      </a:lnTo>
                      <a:lnTo>
                        <a:pt x="1176" y="176"/>
                      </a:lnTo>
                      <a:lnTo>
                        <a:pt x="1157" y="171"/>
                      </a:lnTo>
                      <a:lnTo>
                        <a:pt x="1138" y="164"/>
                      </a:lnTo>
                      <a:lnTo>
                        <a:pt x="1121" y="157"/>
                      </a:lnTo>
                      <a:lnTo>
                        <a:pt x="1110" y="147"/>
                      </a:lnTo>
                      <a:lnTo>
                        <a:pt x="1117" y="143"/>
                      </a:lnTo>
                      <a:lnTo>
                        <a:pt x="1122" y="140"/>
                      </a:lnTo>
                      <a:lnTo>
                        <a:pt x="1126" y="136"/>
                      </a:lnTo>
                      <a:lnTo>
                        <a:pt x="1128" y="131"/>
                      </a:lnTo>
                      <a:lnTo>
                        <a:pt x="1129" y="122"/>
                      </a:lnTo>
                      <a:lnTo>
                        <a:pt x="1128" y="119"/>
                      </a:lnTo>
                      <a:lnTo>
                        <a:pt x="1126" y="113"/>
                      </a:lnTo>
                      <a:lnTo>
                        <a:pt x="1126" y="106"/>
                      </a:lnTo>
                      <a:lnTo>
                        <a:pt x="1126" y="99"/>
                      </a:lnTo>
                      <a:lnTo>
                        <a:pt x="1126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9" y="96"/>
                      </a:lnTo>
                      <a:lnTo>
                        <a:pt x="1145" y="92"/>
                      </a:lnTo>
                      <a:lnTo>
                        <a:pt x="1162" y="84"/>
                      </a:lnTo>
                      <a:lnTo>
                        <a:pt x="1175" y="77"/>
                      </a:lnTo>
                      <a:close/>
                      <a:moveTo>
                        <a:pt x="953" y="73"/>
                      </a:moveTo>
                      <a:lnTo>
                        <a:pt x="963" y="73"/>
                      </a:lnTo>
                      <a:lnTo>
                        <a:pt x="977" y="87"/>
                      </a:lnTo>
                      <a:lnTo>
                        <a:pt x="995" y="99"/>
                      </a:lnTo>
                      <a:lnTo>
                        <a:pt x="995" y="103"/>
                      </a:lnTo>
                      <a:lnTo>
                        <a:pt x="991" y="103"/>
                      </a:lnTo>
                      <a:lnTo>
                        <a:pt x="991" y="108"/>
                      </a:lnTo>
                      <a:lnTo>
                        <a:pt x="974" y="99"/>
                      </a:lnTo>
                      <a:lnTo>
                        <a:pt x="962" y="87"/>
                      </a:lnTo>
                      <a:lnTo>
                        <a:pt x="953" y="73"/>
                      </a:lnTo>
                      <a:close/>
                      <a:moveTo>
                        <a:pt x="602" y="68"/>
                      </a:moveTo>
                      <a:lnTo>
                        <a:pt x="616" y="72"/>
                      </a:lnTo>
                      <a:lnTo>
                        <a:pt x="627" y="75"/>
                      </a:lnTo>
                      <a:lnTo>
                        <a:pt x="637" y="80"/>
                      </a:lnTo>
                      <a:lnTo>
                        <a:pt x="637" y="89"/>
                      </a:lnTo>
                      <a:lnTo>
                        <a:pt x="628" y="91"/>
                      </a:lnTo>
                      <a:lnTo>
                        <a:pt x="620" y="94"/>
                      </a:lnTo>
                      <a:lnTo>
                        <a:pt x="607" y="96"/>
                      </a:lnTo>
                      <a:lnTo>
                        <a:pt x="602" y="98"/>
                      </a:lnTo>
                      <a:lnTo>
                        <a:pt x="599" y="99"/>
                      </a:lnTo>
                      <a:lnTo>
                        <a:pt x="593" y="99"/>
                      </a:lnTo>
                      <a:lnTo>
                        <a:pt x="588" y="99"/>
                      </a:lnTo>
                      <a:lnTo>
                        <a:pt x="588" y="89"/>
                      </a:lnTo>
                      <a:lnTo>
                        <a:pt x="592" y="84"/>
                      </a:lnTo>
                      <a:lnTo>
                        <a:pt x="597" y="77"/>
                      </a:lnTo>
                      <a:lnTo>
                        <a:pt x="602" y="68"/>
                      </a:lnTo>
                      <a:close/>
                      <a:moveTo>
                        <a:pt x="176" y="58"/>
                      </a:moveTo>
                      <a:lnTo>
                        <a:pt x="176" y="77"/>
                      </a:lnTo>
                      <a:lnTo>
                        <a:pt x="183" y="77"/>
                      </a:lnTo>
                      <a:lnTo>
                        <a:pt x="187" y="75"/>
                      </a:lnTo>
                      <a:lnTo>
                        <a:pt x="190" y="75"/>
                      </a:lnTo>
                      <a:lnTo>
                        <a:pt x="194" y="75"/>
                      </a:lnTo>
                      <a:lnTo>
                        <a:pt x="195" y="75"/>
                      </a:lnTo>
                      <a:lnTo>
                        <a:pt x="199" y="77"/>
                      </a:lnTo>
                      <a:lnTo>
                        <a:pt x="204" y="80"/>
                      </a:lnTo>
                      <a:lnTo>
                        <a:pt x="204" y="89"/>
                      </a:lnTo>
                      <a:lnTo>
                        <a:pt x="208" y="91"/>
                      </a:lnTo>
                      <a:lnTo>
                        <a:pt x="213" y="91"/>
                      </a:lnTo>
                      <a:lnTo>
                        <a:pt x="216" y="89"/>
                      </a:lnTo>
                      <a:lnTo>
                        <a:pt x="222" y="89"/>
                      </a:lnTo>
                      <a:lnTo>
                        <a:pt x="223" y="87"/>
                      </a:lnTo>
                      <a:lnTo>
                        <a:pt x="227" y="89"/>
                      </a:lnTo>
                      <a:lnTo>
                        <a:pt x="230" y="92"/>
                      </a:lnTo>
                      <a:lnTo>
                        <a:pt x="234" y="98"/>
                      </a:lnTo>
                      <a:lnTo>
                        <a:pt x="237" y="103"/>
                      </a:lnTo>
                      <a:lnTo>
                        <a:pt x="232" y="115"/>
                      </a:lnTo>
                      <a:lnTo>
                        <a:pt x="227" y="127"/>
                      </a:lnTo>
                      <a:lnTo>
                        <a:pt x="223" y="141"/>
                      </a:lnTo>
                      <a:lnTo>
                        <a:pt x="211" y="141"/>
                      </a:lnTo>
                      <a:lnTo>
                        <a:pt x="202" y="145"/>
                      </a:lnTo>
                      <a:lnTo>
                        <a:pt x="194" y="150"/>
                      </a:lnTo>
                      <a:lnTo>
                        <a:pt x="180" y="154"/>
                      </a:lnTo>
                      <a:lnTo>
                        <a:pt x="171" y="147"/>
                      </a:lnTo>
                      <a:lnTo>
                        <a:pt x="159" y="143"/>
                      </a:lnTo>
                      <a:lnTo>
                        <a:pt x="147" y="138"/>
                      </a:lnTo>
                      <a:lnTo>
                        <a:pt x="145" y="134"/>
                      </a:lnTo>
                      <a:lnTo>
                        <a:pt x="145" y="131"/>
                      </a:lnTo>
                      <a:lnTo>
                        <a:pt x="143" y="127"/>
                      </a:lnTo>
                      <a:lnTo>
                        <a:pt x="141" y="122"/>
                      </a:lnTo>
                      <a:lnTo>
                        <a:pt x="136" y="117"/>
                      </a:lnTo>
                      <a:lnTo>
                        <a:pt x="131" y="112"/>
                      </a:lnTo>
                      <a:lnTo>
                        <a:pt x="127" y="108"/>
                      </a:lnTo>
                      <a:lnTo>
                        <a:pt x="124" y="101"/>
                      </a:lnTo>
                      <a:lnTo>
                        <a:pt x="122" y="89"/>
                      </a:lnTo>
                      <a:lnTo>
                        <a:pt x="129" y="80"/>
                      </a:lnTo>
                      <a:lnTo>
                        <a:pt x="134" y="73"/>
                      </a:lnTo>
                      <a:lnTo>
                        <a:pt x="141" y="73"/>
                      </a:lnTo>
                      <a:lnTo>
                        <a:pt x="147" y="75"/>
                      </a:lnTo>
                      <a:lnTo>
                        <a:pt x="154" y="77"/>
                      </a:lnTo>
                      <a:lnTo>
                        <a:pt x="161" y="77"/>
                      </a:lnTo>
                      <a:lnTo>
                        <a:pt x="161" y="65"/>
                      </a:lnTo>
                      <a:lnTo>
                        <a:pt x="164" y="63"/>
                      </a:lnTo>
                      <a:lnTo>
                        <a:pt x="168" y="61"/>
                      </a:lnTo>
                      <a:lnTo>
                        <a:pt x="169" y="61"/>
                      </a:lnTo>
                      <a:lnTo>
                        <a:pt x="173" y="59"/>
                      </a:lnTo>
                      <a:lnTo>
                        <a:pt x="176" y="58"/>
                      </a:lnTo>
                      <a:close/>
                      <a:moveTo>
                        <a:pt x="627" y="45"/>
                      </a:moveTo>
                      <a:lnTo>
                        <a:pt x="641" y="45"/>
                      </a:lnTo>
                      <a:lnTo>
                        <a:pt x="649" y="54"/>
                      </a:lnTo>
                      <a:lnTo>
                        <a:pt x="658" y="59"/>
                      </a:lnTo>
                      <a:lnTo>
                        <a:pt x="665" y="66"/>
                      </a:lnTo>
                      <a:lnTo>
                        <a:pt x="672" y="77"/>
                      </a:lnTo>
                      <a:lnTo>
                        <a:pt x="656" y="77"/>
                      </a:lnTo>
                      <a:lnTo>
                        <a:pt x="646" y="66"/>
                      </a:lnTo>
                      <a:lnTo>
                        <a:pt x="635" y="58"/>
                      </a:lnTo>
                      <a:lnTo>
                        <a:pt x="627" y="45"/>
                      </a:lnTo>
                      <a:close/>
                      <a:moveTo>
                        <a:pt x="545" y="42"/>
                      </a:moveTo>
                      <a:lnTo>
                        <a:pt x="552" y="44"/>
                      </a:lnTo>
                      <a:lnTo>
                        <a:pt x="559" y="47"/>
                      </a:lnTo>
                      <a:lnTo>
                        <a:pt x="562" y="51"/>
                      </a:lnTo>
                      <a:lnTo>
                        <a:pt x="567" y="54"/>
                      </a:lnTo>
                      <a:lnTo>
                        <a:pt x="573" y="58"/>
                      </a:lnTo>
                      <a:lnTo>
                        <a:pt x="569" y="68"/>
                      </a:lnTo>
                      <a:lnTo>
                        <a:pt x="548" y="80"/>
                      </a:lnTo>
                      <a:lnTo>
                        <a:pt x="532" y="94"/>
                      </a:lnTo>
                      <a:lnTo>
                        <a:pt x="518" y="112"/>
                      </a:lnTo>
                      <a:lnTo>
                        <a:pt x="515" y="112"/>
                      </a:lnTo>
                      <a:lnTo>
                        <a:pt x="515" y="108"/>
                      </a:lnTo>
                      <a:lnTo>
                        <a:pt x="510" y="105"/>
                      </a:lnTo>
                      <a:lnTo>
                        <a:pt x="506" y="101"/>
                      </a:lnTo>
                      <a:lnTo>
                        <a:pt x="504" y="98"/>
                      </a:lnTo>
                      <a:lnTo>
                        <a:pt x="501" y="94"/>
                      </a:lnTo>
                      <a:lnTo>
                        <a:pt x="499" y="89"/>
                      </a:lnTo>
                      <a:lnTo>
                        <a:pt x="503" y="82"/>
                      </a:lnTo>
                      <a:lnTo>
                        <a:pt x="504" y="77"/>
                      </a:lnTo>
                      <a:lnTo>
                        <a:pt x="506" y="68"/>
                      </a:lnTo>
                      <a:lnTo>
                        <a:pt x="480" y="68"/>
                      </a:lnTo>
                      <a:lnTo>
                        <a:pt x="480" y="61"/>
                      </a:lnTo>
                      <a:lnTo>
                        <a:pt x="494" y="56"/>
                      </a:lnTo>
                      <a:lnTo>
                        <a:pt x="508" y="52"/>
                      </a:lnTo>
                      <a:lnTo>
                        <a:pt x="525" y="49"/>
                      </a:lnTo>
                      <a:lnTo>
                        <a:pt x="527" y="54"/>
                      </a:lnTo>
                      <a:lnTo>
                        <a:pt x="529" y="56"/>
                      </a:lnTo>
                      <a:lnTo>
                        <a:pt x="529" y="58"/>
                      </a:lnTo>
                      <a:lnTo>
                        <a:pt x="531" y="58"/>
                      </a:lnTo>
                      <a:lnTo>
                        <a:pt x="531" y="59"/>
                      </a:lnTo>
                      <a:lnTo>
                        <a:pt x="534" y="61"/>
                      </a:lnTo>
                      <a:lnTo>
                        <a:pt x="536" y="56"/>
                      </a:lnTo>
                      <a:lnTo>
                        <a:pt x="538" y="52"/>
                      </a:lnTo>
                      <a:lnTo>
                        <a:pt x="539" y="49"/>
                      </a:lnTo>
                      <a:lnTo>
                        <a:pt x="543" y="45"/>
                      </a:lnTo>
                      <a:lnTo>
                        <a:pt x="545" y="42"/>
                      </a:lnTo>
                      <a:close/>
                      <a:moveTo>
                        <a:pt x="588" y="23"/>
                      </a:moveTo>
                      <a:lnTo>
                        <a:pt x="592" y="24"/>
                      </a:lnTo>
                      <a:lnTo>
                        <a:pt x="593" y="24"/>
                      </a:lnTo>
                      <a:lnTo>
                        <a:pt x="595" y="26"/>
                      </a:lnTo>
                      <a:lnTo>
                        <a:pt x="595" y="26"/>
                      </a:lnTo>
                      <a:lnTo>
                        <a:pt x="597" y="28"/>
                      </a:lnTo>
                      <a:lnTo>
                        <a:pt x="599" y="31"/>
                      </a:lnTo>
                      <a:lnTo>
                        <a:pt x="602" y="37"/>
                      </a:lnTo>
                      <a:lnTo>
                        <a:pt x="606" y="42"/>
                      </a:lnTo>
                      <a:lnTo>
                        <a:pt x="607" y="49"/>
                      </a:lnTo>
                      <a:lnTo>
                        <a:pt x="599" y="49"/>
                      </a:lnTo>
                      <a:lnTo>
                        <a:pt x="599" y="45"/>
                      </a:lnTo>
                      <a:lnTo>
                        <a:pt x="595" y="42"/>
                      </a:lnTo>
                      <a:lnTo>
                        <a:pt x="592" y="38"/>
                      </a:lnTo>
                      <a:lnTo>
                        <a:pt x="590" y="35"/>
                      </a:lnTo>
                      <a:lnTo>
                        <a:pt x="588" y="30"/>
                      </a:lnTo>
                      <a:lnTo>
                        <a:pt x="588" y="23"/>
                      </a:lnTo>
                      <a:close/>
                      <a:moveTo>
                        <a:pt x="646" y="16"/>
                      </a:moveTo>
                      <a:lnTo>
                        <a:pt x="656" y="19"/>
                      </a:lnTo>
                      <a:lnTo>
                        <a:pt x="656" y="26"/>
                      </a:lnTo>
                      <a:lnTo>
                        <a:pt x="641" y="26"/>
                      </a:lnTo>
                      <a:lnTo>
                        <a:pt x="646" y="16"/>
                      </a:lnTo>
                      <a:close/>
                      <a:moveTo>
                        <a:pt x="1117" y="0"/>
                      </a:moveTo>
                      <a:lnTo>
                        <a:pt x="1122" y="3"/>
                      </a:lnTo>
                      <a:lnTo>
                        <a:pt x="1126" y="7"/>
                      </a:lnTo>
                      <a:lnTo>
                        <a:pt x="1128" y="10"/>
                      </a:lnTo>
                      <a:lnTo>
                        <a:pt x="1129" y="16"/>
                      </a:lnTo>
                      <a:lnTo>
                        <a:pt x="1131" y="19"/>
                      </a:lnTo>
                      <a:lnTo>
                        <a:pt x="1133" y="24"/>
                      </a:lnTo>
                      <a:lnTo>
                        <a:pt x="1136" y="26"/>
                      </a:lnTo>
                      <a:lnTo>
                        <a:pt x="1147" y="31"/>
                      </a:lnTo>
                      <a:lnTo>
                        <a:pt x="1157" y="33"/>
                      </a:lnTo>
                      <a:lnTo>
                        <a:pt x="1164" y="33"/>
                      </a:lnTo>
                      <a:lnTo>
                        <a:pt x="1169" y="37"/>
                      </a:lnTo>
                      <a:lnTo>
                        <a:pt x="1173" y="44"/>
                      </a:lnTo>
                      <a:lnTo>
                        <a:pt x="1175" y="58"/>
                      </a:lnTo>
                      <a:lnTo>
                        <a:pt x="1173" y="59"/>
                      </a:lnTo>
                      <a:lnTo>
                        <a:pt x="1173" y="59"/>
                      </a:lnTo>
                      <a:lnTo>
                        <a:pt x="1173" y="61"/>
                      </a:lnTo>
                      <a:lnTo>
                        <a:pt x="1173" y="63"/>
                      </a:lnTo>
                      <a:lnTo>
                        <a:pt x="1171" y="65"/>
                      </a:lnTo>
                      <a:lnTo>
                        <a:pt x="1149" y="65"/>
                      </a:lnTo>
                      <a:lnTo>
                        <a:pt x="1126" y="65"/>
                      </a:lnTo>
                      <a:lnTo>
                        <a:pt x="1107" y="73"/>
                      </a:lnTo>
                      <a:lnTo>
                        <a:pt x="1103" y="75"/>
                      </a:lnTo>
                      <a:lnTo>
                        <a:pt x="1101" y="79"/>
                      </a:lnTo>
                      <a:lnTo>
                        <a:pt x="1100" y="80"/>
                      </a:lnTo>
                      <a:lnTo>
                        <a:pt x="1098" y="82"/>
                      </a:lnTo>
                      <a:lnTo>
                        <a:pt x="1096" y="84"/>
                      </a:lnTo>
                      <a:lnTo>
                        <a:pt x="1093" y="86"/>
                      </a:lnTo>
                      <a:lnTo>
                        <a:pt x="1087" y="89"/>
                      </a:lnTo>
                      <a:lnTo>
                        <a:pt x="1084" y="84"/>
                      </a:lnTo>
                      <a:lnTo>
                        <a:pt x="1082" y="80"/>
                      </a:lnTo>
                      <a:lnTo>
                        <a:pt x="1079" y="77"/>
                      </a:lnTo>
                      <a:lnTo>
                        <a:pt x="1091" y="47"/>
                      </a:lnTo>
                      <a:lnTo>
                        <a:pt x="1103" y="23"/>
                      </a:lnTo>
                      <a:lnTo>
                        <a:pt x="1117" y="0"/>
                      </a:lnTo>
                      <a:close/>
                      <a:moveTo>
                        <a:pt x="995" y="0"/>
                      </a:moveTo>
                      <a:lnTo>
                        <a:pt x="1004" y="9"/>
                      </a:lnTo>
                      <a:lnTo>
                        <a:pt x="1009" y="19"/>
                      </a:lnTo>
                      <a:lnTo>
                        <a:pt x="1014" y="31"/>
                      </a:lnTo>
                      <a:lnTo>
                        <a:pt x="1005" y="31"/>
                      </a:lnTo>
                      <a:lnTo>
                        <a:pt x="1005" y="26"/>
                      </a:lnTo>
                      <a:lnTo>
                        <a:pt x="1002" y="23"/>
                      </a:lnTo>
                      <a:lnTo>
                        <a:pt x="998" y="19"/>
                      </a:lnTo>
                      <a:lnTo>
                        <a:pt x="997" y="14"/>
                      </a:lnTo>
                      <a:lnTo>
                        <a:pt x="995" y="9"/>
                      </a:lnTo>
                      <a:lnTo>
                        <a:pt x="995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4" name="Freeform 17">
                  <a:extLst>
                    <a:ext uri="{FF2B5EF4-FFF2-40B4-BE49-F238E27FC236}">
                      <a16:creationId xmlns:a16="http://schemas.microsoft.com/office/drawing/2014/main" id="{1CF65720-065F-44D4-A2F6-2C72104A6B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3869" y="4470400"/>
                  <a:ext cx="1468438" cy="933450"/>
                </a:xfrm>
                <a:custGeom>
                  <a:avLst/>
                  <a:gdLst>
                    <a:gd name="T0" fmla="*/ 489 w 925"/>
                    <a:gd name="T1" fmla="*/ 520 h 588"/>
                    <a:gd name="T2" fmla="*/ 484 w 925"/>
                    <a:gd name="T3" fmla="*/ 472 h 588"/>
                    <a:gd name="T4" fmla="*/ 800 w 925"/>
                    <a:gd name="T5" fmla="*/ 463 h 588"/>
                    <a:gd name="T6" fmla="*/ 810 w 925"/>
                    <a:gd name="T7" fmla="*/ 463 h 588"/>
                    <a:gd name="T8" fmla="*/ 817 w 925"/>
                    <a:gd name="T9" fmla="*/ 473 h 588"/>
                    <a:gd name="T10" fmla="*/ 796 w 925"/>
                    <a:gd name="T11" fmla="*/ 529 h 588"/>
                    <a:gd name="T12" fmla="*/ 768 w 925"/>
                    <a:gd name="T13" fmla="*/ 547 h 588"/>
                    <a:gd name="T14" fmla="*/ 756 w 925"/>
                    <a:gd name="T15" fmla="*/ 576 h 588"/>
                    <a:gd name="T16" fmla="*/ 716 w 925"/>
                    <a:gd name="T17" fmla="*/ 576 h 588"/>
                    <a:gd name="T18" fmla="*/ 712 w 925"/>
                    <a:gd name="T19" fmla="*/ 543 h 588"/>
                    <a:gd name="T20" fmla="*/ 754 w 925"/>
                    <a:gd name="T21" fmla="*/ 520 h 588"/>
                    <a:gd name="T22" fmla="*/ 784 w 925"/>
                    <a:gd name="T23" fmla="*/ 330 h 588"/>
                    <a:gd name="T24" fmla="*/ 850 w 925"/>
                    <a:gd name="T25" fmla="*/ 396 h 588"/>
                    <a:gd name="T26" fmla="*/ 870 w 925"/>
                    <a:gd name="T27" fmla="*/ 390 h 588"/>
                    <a:gd name="T28" fmla="*/ 870 w 925"/>
                    <a:gd name="T29" fmla="*/ 423 h 588"/>
                    <a:gd name="T30" fmla="*/ 826 w 925"/>
                    <a:gd name="T31" fmla="*/ 470 h 588"/>
                    <a:gd name="T32" fmla="*/ 826 w 925"/>
                    <a:gd name="T33" fmla="*/ 445 h 588"/>
                    <a:gd name="T34" fmla="*/ 810 w 925"/>
                    <a:gd name="T35" fmla="*/ 433 h 588"/>
                    <a:gd name="T36" fmla="*/ 815 w 925"/>
                    <a:gd name="T37" fmla="*/ 417 h 588"/>
                    <a:gd name="T38" fmla="*/ 793 w 925"/>
                    <a:gd name="T39" fmla="*/ 355 h 588"/>
                    <a:gd name="T40" fmla="*/ 765 w 925"/>
                    <a:gd name="T41" fmla="*/ 170 h 588"/>
                    <a:gd name="T42" fmla="*/ 721 w 925"/>
                    <a:gd name="T43" fmla="*/ 147 h 588"/>
                    <a:gd name="T44" fmla="*/ 915 w 925"/>
                    <a:gd name="T45" fmla="*/ 91 h 588"/>
                    <a:gd name="T46" fmla="*/ 918 w 925"/>
                    <a:gd name="T47" fmla="*/ 115 h 588"/>
                    <a:gd name="T48" fmla="*/ 906 w 925"/>
                    <a:gd name="T49" fmla="*/ 86 h 588"/>
                    <a:gd name="T50" fmla="*/ 754 w 925"/>
                    <a:gd name="T51" fmla="*/ 68 h 588"/>
                    <a:gd name="T52" fmla="*/ 763 w 925"/>
                    <a:gd name="T53" fmla="*/ 91 h 588"/>
                    <a:gd name="T54" fmla="*/ 746 w 925"/>
                    <a:gd name="T55" fmla="*/ 65 h 588"/>
                    <a:gd name="T56" fmla="*/ 435 w 925"/>
                    <a:gd name="T57" fmla="*/ 47 h 588"/>
                    <a:gd name="T58" fmla="*/ 458 w 925"/>
                    <a:gd name="T59" fmla="*/ 60 h 588"/>
                    <a:gd name="T60" fmla="*/ 477 w 925"/>
                    <a:gd name="T61" fmla="*/ 122 h 588"/>
                    <a:gd name="T62" fmla="*/ 506 w 925"/>
                    <a:gd name="T63" fmla="*/ 143 h 588"/>
                    <a:gd name="T64" fmla="*/ 564 w 925"/>
                    <a:gd name="T65" fmla="*/ 215 h 588"/>
                    <a:gd name="T66" fmla="*/ 552 w 925"/>
                    <a:gd name="T67" fmla="*/ 339 h 588"/>
                    <a:gd name="T68" fmla="*/ 515 w 925"/>
                    <a:gd name="T69" fmla="*/ 426 h 588"/>
                    <a:gd name="T70" fmla="*/ 449 w 925"/>
                    <a:gd name="T71" fmla="*/ 426 h 588"/>
                    <a:gd name="T72" fmla="*/ 381 w 925"/>
                    <a:gd name="T73" fmla="*/ 396 h 588"/>
                    <a:gd name="T74" fmla="*/ 356 w 925"/>
                    <a:gd name="T75" fmla="*/ 384 h 588"/>
                    <a:gd name="T76" fmla="*/ 355 w 925"/>
                    <a:gd name="T77" fmla="*/ 374 h 588"/>
                    <a:gd name="T78" fmla="*/ 344 w 925"/>
                    <a:gd name="T79" fmla="*/ 377 h 588"/>
                    <a:gd name="T80" fmla="*/ 349 w 925"/>
                    <a:gd name="T81" fmla="*/ 360 h 588"/>
                    <a:gd name="T82" fmla="*/ 318 w 925"/>
                    <a:gd name="T83" fmla="*/ 369 h 588"/>
                    <a:gd name="T84" fmla="*/ 259 w 925"/>
                    <a:gd name="T85" fmla="*/ 327 h 588"/>
                    <a:gd name="T86" fmla="*/ 157 w 925"/>
                    <a:gd name="T87" fmla="*/ 339 h 588"/>
                    <a:gd name="T88" fmla="*/ 75 w 925"/>
                    <a:gd name="T89" fmla="*/ 370 h 588"/>
                    <a:gd name="T90" fmla="*/ 26 w 925"/>
                    <a:gd name="T91" fmla="*/ 360 h 588"/>
                    <a:gd name="T92" fmla="*/ 18 w 925"/>
                    <a:gd name="T93" fmla="*/ 273 h 588"/>
                    <a:gd name="T94" fmla="*/ 9 w 925"/>
                    <a:gd name="T95" fmla="*/ 229 h 588"/>
                    <a:gd name="T96" fmla="*/ 7 w 925"/>
                    <a:gd name="T97" fmla="*/ 215 h 588"/>
                    <a:gd name="T98" fmla="*/ 33 w 925"/>
                    <a:gd name="T99" fmla="*/ 152 h 588"/>
                    <a:gd name="T100" fmla="*/ 116 w 925"/>
                    <a:gd name="T101" fmla="*/ 135 h 588"/>
                    <a:gd name="T102" fmla="*/ 161 w 925"/>
                    <a:gd name="T103" fmla="*/ 77 h 588"/>
                    <a:gd name="T104" fmla="*/ 210 w 925"/>
                    <a:gd name="T105" fmla="*/ 53 h 588"/>
                    <a:gd name="T106" fmla="*/ 225 w 925"/>
                    <a:gd name="T107" fmla="*/ 68 h 588"/>
                    <a:gd name="T108" fmla="*/ 264 w 925"/>
                    <a:gd name="T109" fmla="*/ 32 h 588"/>
                    <a:gd name="T110" fmla="*/ 280 w 925"/>
                    <a:gd name="T111" fmla="*/ 16 h 588"/>
                    <a:gd name="T112" fmla="*/ 330 w 925"/>
                    <a:gd name="T113" fmla="*/ 47 h 588"/>
                    <a:gd name="T114" fmla="*/ 395 w 925"/>
                    <a:gd name="T115" fmla="*/ 100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25" h="588">
                      <a:moveTo>
                        <a:pt x="503" y="461"/>
                      </a:moveTo>
                      <a:lnTo>
                        <a:pt x="508" y="475"/>
                      </a:lnTo>
                      <a:lnTo>
                        <a:pt x="510" y="491"/>
                      </a:lnTo>
                      <a:lnTo>
                        <a:pt x="506" y="506"/>
                      </a:lnTo>
                      <a:lnTo>
                        <a:pt x="498" y="515"/>
                      </a:lnTo>
                      <a:lnTo>
                        <a:pt x="489" y="520"/>
                      </a:lnTo>
                      <a:lnTo>
                        <a:pt x="477" y="526"/>
                      </a:lnTo>
                      <a:lnTo>
                        <a:pt x="472" y="505"/>
                      </a:lnTo>
                      <a:lnTo>
                        <a:pt x="465" y="484"/>
                      </a:lnTo>
                      <a:lnTo>
                        <a:pt x="458" y="465"/>
                      </a:lnTo>
                      <a:lnTo>
                        <a:pt x="472" y="465"/>
                      </a:lnTo>
                      <a:lnTo>
                        <a:pt x="484" y="472"/>
                      </a:lnTo>
                      <a:lnTo>
                        <a:pt x="494" y="470"/>
                      </a:lnTo>
                      <a:lnTo>
                        <a:pt x="503" y="461"/>
                      </a:lnTo>
                      <a:close/>
                      <a:moveTo>
                        <a:pt x="791" y="458"/>
                      </a:moveTo>
                      <a:lnTo>
                        <a:pt x="794" y="459"/>
                      </a:lnTo>
                      <a:lnTo>
                        <a:pt x="798" y="461"/>
                      </a:lnTo>
                      <a:lnTo>
                        <a:pt x="800" y="463"/>
                      </a:lnTo>
                      <a:lnTo>
                        <a:pt x="801" y="465"/>
                      </a:lnTo>
                      <a:lnTo>
                        <a:pt x="803" y="466"/>
                      </a:lnTo>
                      <a:lnTo>
                        <a:pt x="807" y="470"/>
                      </a:lnTo>
                      <a:lnTo>
                        <a:pt x="807" y="468"/>
                      </a:lnTo>
                      <a:lnTo>
                        <a:pt x="808" y="466"/>
                      </a:lnTo>
                      <a:lnTo>
                        <a:pt x="810" y="463"/>
                      </a:lnTo>
                      <a:lnTo>
                        <a:pt x="810" y="461"/>
                      </a:lnTo>
                      <a:lnTo>
                        <a:pt x="812" y="461"/>
                      </a:lnTo>
                      <a:lnTo>
                        <a:pt x="814" y="461"/>
                      </a:lnTo>
                      <a:lnTo>
                        <a:pt x="814" y="465"/>
                      </a:lnTo>
                      <a:lnTo>
                        <a:pt x="815" y="468"/>
                      </a:lnTo>
                      <a:lnTo>
                        <a:pt x="817" y="473"/>
                      </a:lnTo>
                      <a:lnTo>
                        <a:pt x="817" y="479"/>
                      </a:lnTo>
                      <a:lnTo>
                        <a:pt x="817" y="484"/>
                      </a:lnTo>
                      <a:lnTo>
                        <a:pt x="805" y="498"/>
                      </a:lnTo>
                      <a:lnTo>
                        <a:pt x="794" y="515"/>
                      </a:lnTo>
                      <a:lnTo>
                        <a:pt x="798" y="526"/>
                      </a:lnTo>
                      <a:lnTo>
                        <a:pt x="796" y="529"/>
                      </a:lnTo>
                      <a:lnTo>
                        <a:pt x="791" y="533"/>
                      </a:lnTo>
                      <a:lnTo>
                        <a:pt x="786" y="534"/>
                      </a:lnTo>
                      <a:lnTo>
                        <a:pt x="781" y="536"/>
                      </a:lnTo>
                      <a:lnTo>
                        <a:pt x="775" y="540"/>
                      </a:lnTo>
                      <a:lnTo>
                        <a:pt x="772" y="541"/>
                      </a:lnTo>
                      <a:lnTo>
                        <a:pt x="768" y="547"/>
                      </a:lnTo>
                      <a:lnTo>
                        <a:pt x="768" y="552"/>
                      </a:lnTo>
                      <a:lnTo>
                        <a:pt x="767" y="557"/>
                      </a:lnTo>
                      <a:lnTo>
                        <a:pt x="767" y="562"/>
                      </a:lnTo>
                      <a:lnTo>
                        <a:pt x="765" y="569"/>
                      </a:lnTo>
                      <a:lnTo>
                        <a:pt x="761" y="573"/>
                      </a:lnTo>
                      <a:lnTo>
                        <a:pt x="756" y="576"/>
                      </a:lnTo>
                      <a:lnTo>
                        <a:pt x="751" y="580"/>
                      </a:lnTo>
                      <a:lnTo>
                        <a:pt x="746" y="583"/>
                      </a:lnTo>
                      <a:lnTo>
                        <a:pt x="740" y="588"/>
                      </a:lnTo>
                      <a:lnTo>
                        <a:pt x="733" y="588"/>
                      </a:lnTo>
                      <a:lnTo>
                        <a:pt x="725" y="582"/>
                      </a:lnTo>
                      <a:lnTo>
                        <a:pt x="716" y="576"/>
                      </a:lnTo>
                      <a:lnTo>
                        <a:pt x="709" y="571"/>
                      </a:lnTo>
                      <a:lnTo>
                        <a:pt x="702" y="561"/>
                      </a:lnTo>
                      <a:lnTo>
                        <a:pt x="707" y="557"/>
                      </a:lnTo>
                      <a:lnTo>
                        <a:pt x="709" y="552"/>
                      </a:lnTo>
                      <a:lnTo>
                        <a:pt x="711" y="548"/>
                      </a:lnTo>
                      <a:lnTo>
                        <a:pt x="712" y="543"/>
                      </a:lnTo>
                      <a:lnTo>
                        <a:pt x="714" y="538"/>
                      </a:lnTo>
                      <a:lnTo>
                        <a:pt x="718" y="534"/>
                      </a:lnTo>
                      <a:lnTo>
                        <a:pt x="728" y="531"/>
                      </a:lnTo>
                      <a:lnTo>
                        <a:pt x="739" y="529"/>
                      </a:lnTo>
                      <a:lnTo>
                        <a:pt x="749" y="526"/>
                      </a:lnTo>
                      <a:lnTo>
                        <a:pt x="754" y="520"/>
                      </a:lnTo>
                      <a:lnTo>
                        <a:pt x="763" y="508"/>
                      </a:lnTo>
                      <a:lnTo>
                        <a:pt x="770" y="494"/>
                      </a:lnTo>
                      <a:lnTo>
                        <a:pt x="779" y="480"/>
                      </a:lnTo>
                      <a:lnTo>
                        <a:pt x="786" y="466"/>
                      </a:lnTo>
                      <a:lnTo>
                        <a:pt x="791" y="458"/>
                      </a:lnTo>
                      <a:close/>
                      <a:moveTo>
                        <a:pt x="784" y="330"/>
                      </a:moveTo>
                      <a:lnTo>
                        <a:pt x="791" y="330"/>
                      </a:lnTo>
                      <a:lnTo>
                        <a:pt x="807" y="346"/>
                      </a:lnTo>
                      <a:lnTo>
                        <a:pt x="821" y="360"/>
                      </a:lnTo>
                      <a:lnTo>
                        <a:pt x="835" y="376"/>
                      </a:lnTo>
                      <a:lnTo>
                        <a:pt x="845" y="396"/>
                      </a:lnTo>
                      <a:lnTo>
                        <a:pt x="850" y="396"/>
                      </a:lnTo>
                      <a:lnTo>
                        <a:pt x="856" y="396"/>
                      </a:lnTo>
                      <a:lnTo>
                        <a:pt x="859" y="396"/>
                      </a:lnTo>
                      <a:lnTo>
                        <a:pt x="861" y="396"/>
                      </a:lnTo>
                      <a:lnTo>
                        <a:pt x="864" y="396"/>
                      </a:lnTo>
                      <a:lnTo>
                        <a:pt x="868" y="393"/>
                      </a:lnTo>
                      <a:lnTo>
                        <a:pt x="870" y="390"/>
                      </a:lnTo>
                      <a:lnTo>
                        <a:pt x="871" y="384"/>
                      </a:lnTo>
                      <a:lnTo>
                        <a:pt x="875" y="384"/>
                      </a:lnTo>
                      <a:lnTo>
                        <a:pt x="875" y="407"/>
                      </a:lnTo>
                      <a:lnTo>
                        <a:pt x="873" y="412"/>
                      </a:lnTo>
                      <a:lnTo>
                        <a:pt x="871" y="417"/>
                      </a:lnTo>
                      <a:lnTo>
                        <a:pt x="870" y="423"/>
                      </a:lnTo>
                      <a:lnTo>
                        <a:pt x="868" y="426"/>
                      </a:lnTo>
                      <a:lnTo>
                        <a:pt x="856" y="426"/>
                      </a:lnTo>
                      <a:lnTo>
                        <a:pt x="856" y="438"/>
                      </a:lnTo>
                      <a:lnTo>
                        <a:pt x="845" y="449"/>
                      </a:lnTo>
                      <a:lnTo>
                        <a:pt x="836" y="459"/>
                      </a:lnTo>
                      <a:lnTo>
                        <a:pt x="826" y="470"/>
                      </a:lnTo>
                      <a:lnTo>
                        <a:pt x="826" y="465"/>
                      </a:lnTo>
                      <a:lnTo>
                        <a:pt x="824" y="461"/>
                      </a:lnTo>
                      <a:lnTo>
                        <a:pt x="824" y="458"/>
                      </a:lnTo>
                      <a:lnTo>
                        <a:pt x="824" y="452"/>
                      </a:lnTo>
                      <a:lnTo>
                        <a:pt x="826" y="449"/>
                      </a:lnTo>
                      <a:lnTo>
                        <a:pt x="826" y="445"/>
                      </a:lnTo>
                      <a:lnTo>
                        <a:pt x="826" y="442"/>
                      </a:lnTo>
                      <a:lnTo>
                        <a:pt x="824" y="440"/>
                      </a:lnTo>
                      <a:lnTo>
                        <a:pt x="821" y="438"/>
                      </a:lnTo>
                      <a:lnTo>
                        <a:pt x="817" y="437"/>
                      </a:lnTo>
                      <a:lnTo>
                        <a:pt x="814" y="435"/>
                      </a:lnTo>
                      <a:lnTo>
                        <a:pt x="810" y="433"/>
                      </a:lnTo>
                      <a:lnTo>
                        <a:pt x="807" y="431"/>
                      </a:lnTo>
                      <a:lnTo>
                        <a:pt x="805" y="430"/>
                      </a:lnTo>
                      <a:lnTo>
                        <a:pt x="805" y="428"/>
                      </a:lnTo>
                      <a:lnTo>
                        <a:pt x="807" y="426"/>
                      </a:lnTo>
                      <a:lnTo>
                        <a:pt x="810" y="421"/>
                      </a:lnTo>
                      <a:lnTo>
                        <a:pt x="815" y="417"/>
                      </a:lnTo>
                      <a:lnTo>
                        <a:pt x="821" y="412"/>
                      </a:lnTo>
                      <a:lnTo>
                        <a:pt x="826" y="407"/>
                      </a:lnTo>
                      <a:lnTo>
                        <a:pt x="819" y="400"/>
                      </a:lnTo>
                      <a:lnTo>
                        <a:pt x="812" y="388"/>
                      </a:lnTo>
                      <a:lnTo>
                        <a:pt x="801" y="370"/>
                      </a:lnTo>
                      <a:lnTo>
                        <a:pt x="793" y="355"/>
                      </a:lnTo>
                      <a:lnTo>
                        <a:pt x="788" y="341"/>
                      </a:lnTo>
                      <a:lnTo>
                        <a:pt x="784" y="330"/>
                      </a:lnTo>
                      <a:close/>
                      <a:moveTo>
                        <a:pt x="721" y="147"/>
                      </a:moveTo>
                      <a:lnTo>
                        <a:pt x="730" y="147"/>
                      </a:lnTo>
                      <a:lnTo>
                        <a:pt x="746" y="159"/>
                      </a:lnTo>
                      <a:lnTo>
                        <a:pt x="765" y="170"/>
                      </a:lnTo>
                      <a:lnTo>
                        <a:pt x="765" y="180"/>
                      </a:lnTo>
                      <a:lnTo>
                        <a:pt x="753" y="180"/>
                      </a:lnTo>
                      <a:lnTo>
                        <a:pt x="744" y="173"/>
                      </a:lnTo>
                      <a:lnTo>
                        <a:pt x="735" y="166"/>
                      </a:lnTo>
                      <a:lnTo>
                        <a:pt x="728" y="157"/>
                      </a:lnTo>
                      <a:lnTo>
                        <a:pt x="721" y="147"/>
                      </a:lnTo>
                      <a:close/>
                      <a:moveTo>
                        <a:pt x="906" y="86"/>
                      </a:moveTo>
                      <a:lnTo>
                        <a:pt x="910" y="86"/>
                      </a:lnTo>
                      <a:lnTo>
                        <a:pt x="913" y="88"/>
                      </a:lnTo>
                      <a:lnTo>
                        <a:pt x="913" y="88"/>
                      </a:lnTo>
                      <a:lnTo>
                        <a:pt x="915" y="89"/>
                      </a:lnTo>
                      <a:lnTo>
                        <a:pt x="915" y="91"/>
                      </a:lnTo>
                      <a:lnTo>
                        <a:pt x="917" y="93"/>
                      </a:lnTo>
                      <a:lnTo>
                        <a:pt x="918" y="96"/>
                      </a:lnTo>
                      <a:lnTo>
                        <a:pt x="922" y="102"/>
                      </a:lnTo>
                      <a:lnTo>
                        <a:pt x="924" y="108"/>
                      </a:lnTo>
                      <a:lnTo>
                        <a:pt x="925" y="115"/>
                      </a:lnTo>
                      <a:lnTo>
                        <a:pt x="918" y="115"/>
                      </a:lnTo>
                      <a:lnTo>
                        <a:pt x="918" y="108"/>
                      </a:lnTo>
                      <a:lnTo>
                        <a:pt x="913" y="105"/>
                      </a:lnTo>
                      <a:lnTo>
                        <a:pt x="911" y="100"/>
                      </a:lnTo>
                      <a:lnTo>
                        <a:pt x="910" y="96"/>
                      </a:lnTo>
                      <a:lnTo>
                        <a:pt x="908" y="91"/>
                      </a:lnTo>
                      <a:lnTo>
                        <a:pt x="906" y="86"/>
                      </a:lnTo>
                      <a:close/>
                      <a:moveTo>
                        <a:pt x="746" y="65"/>
                      </a:moveTo>
                      <a:lnTo>
                        <a:pt x="749" y="65"/>
                      </a:lnTo>
                      <a:lnTo>
                        <a:pt x="751" y="67"/>
                      </a:lnTo>
                      <a:lnTo>
                        <a:pt x="751" y="68"/>
                      </a:lnTo>
                      <a:lnTo>
                        <a:pt x="753" y="68"/>
                      </a:lnTo>
                      <a:lnTo>
                        <a:pt x="754" y="68"/>
                      </a:lnTo>
                      <a:lnTo>
                        <a:pt x="756" y="70"/>
                      </a:lnTo>
                      <a:lnTo>
                        <a:pt x="758" y="75"/>
                      </a:lnTo>
                      <a:lnTo>
                        <a:pt x="758" y="81"/>
                      </a:lnTo>
                      <a:lnTo>
                        <a:pt x="760" y="84"/>
                      </a:lnTo>
                      <a:lnTo>
                        <a:pt x="761" y="88"/>
                      </a:lnTo>
                      <a:lnTo>
                        <a:pt x="763" y="91"/>
                      </a:lnTo>
                      <a:lnTo>
                        <a:pt x="765" y="96"/>
                      </a:lnTo>
                      <a:lnTo>
                        <a:pt x="753" y="96"/>
                      </a:lnTo>
                      <a:lnTo>
                        <a:pt x="751" y="88"/>
                      </a:lnTo>
                      <a:lnTo>
                        <a:pt x="747" y="82"/>
                      </a:lnTo>
                      <a:lnTo>
                        <a:pt x="746" y="75"/>
                      </a:lnTo>
                      <a:lnTo>
                        <a:pt x="746" y="65"/>
                      </a:lnTo>
                      <a:close/>
                      <a:moveTo>
                        <a:pt x="419" y="0"/>
                      </a:moveTo>
                      <a:lnTo>
                        <a:pt x="423" y="0"/>
                      </a:lnTo>
                      <a:lnTo>
                        <a:pt x="424" y="9"/>
                      </a:lnTo>
                      <a:lnTo>
                        <a:pt x="426" y="21"/>
                      </a:lnTo>
                      <a:lnTo>
                        <a:pt x="431" y="35"/>
                      </a:lnTo>
                      <a:lnTo>
                        <a:pt x="435" y="47"/>
                      </a:lnTo>
                      <a:lnTo>
                        <a:pt x="438" y="54"/>
                      </a:lnTo>
                      <a:lnTo>
                        <a:pt x="440" y="56"/>
                      </a:lnTo>
                      <a:lnTo>
                        <a:pt x="445" y="58"/>
                      </a:lnTo>
                      <a:lnTo>
                        <a:pt x="449" y="58"/>
                      </a:lnTo>
                      <a:lnTo>
                        <a:pt x="454" y="60"/>
                      </a:lnTo>
                      <a:lnTo>
                        <a:pt x="458" y="60"/>
                      </a:lnTo>
                      <a:lnTo>
                        <a:pt x="461" y="61"/>
                      </a:lnTo>
                      <a:lnTo>
                        <a:pt x="461" y="67"/>
                      </a:lnTo>
                      <a:lnTo>
                        <a:pt x="465" y="79"/>
                      </a:lnTo>
                      <a:lnTo>
                        <a:pt x="468" y="93"/>
                      </a:lnTo>
                      <a:lnTo>
                        <a:pt x="473" y="110"/>
                      </a:lnTo>
                      <a:lnTo>
                        <a:pt x="477" y="122"/>
                      </a:lnTo>
                      <a:lnTo>
                        <a:pt x="480" y="131"/>
                      </a:lnTo>
                      <a:lnTo>
                        <a:pt x="489" y="131"/>
                      </a:lnTo>
                      <a:lnTo>
                        <a:pt x="494" y="133"/>
                      </a:lnTo>
                      <a:lnTo>
                        <a:pt x="500" y="135"/>
                      </a:lnTo>
                      <a:lnTo>
                        <a:pt x="503" y="138"/>
                      </a:lnTo>
                      <a:lnTo>
                        <a:pt x="506" y="143"/>
                      </a:lnTo>
                      <a:lnTo>
                        <a:pt x="515" y="156"/>
                      </a:lnTo>
                      <a:lnTo>
                        <a:pt x="519" y="173"/>
                      </a:lnTo>
                      <a:lnTo>
                        <a:pt x="538" y="173"/>
                      </a:lnTo>
                      <a:lnTo>
                        <a:pt x="545" y="191"/>
                      </a:lnTo>
                      <a:lnTo>
                        <a:pt x="555" y="203"/>
                      </a:lnTo>
                      <a:lnTo>
                        <a:pt x="564" y="215"/>
                      </a:lnTo>
                      <a:lnTo>
                        <a:pt x="573" y="231"/>
                      </a:lnTo>
                      <a:lnTo>
                        <a:pt x="576" y="257"/>
                      </a:lnTo>
                      <a:lnTo>
                        <a:pt x="575" y="278"/>
                      </a:lnTo>
                      <a:lnTo>
                        <a:pt x="569" y="299"/>
                      </a:lnTo>
                      <a:lnTo>
                        <a:pt x="561" y="318"/>
                      </a:lnTo>
                      <a:lnTo>
                        <a:pt x="552" y="339"/>
                      </a:lnTo>
                      <a:lnTo>
                        <a:pt x="541" y="362"/>
                      </a:lnTo>
                      <a:lnTo>
                        <a:pt x="538" y="376"/>
                      </a:lnTo>
                      <a:lnTo>
                        <a:pt x="533" y="390"/>
                      </a:lnTo>
                      <a:lnTo>
                        <a:pt x="529" y="405"/>
                      </a:lnTo>
                      <a:lnTo>
                        <a:pt x="524" y="417"/>
                      </a:lnTo>
                      <a:lnTo>
                        <a:pt x="515" y="426"/>
                      </a:lnTo>
                      <a:lnTo>
                        <a:pt x="505" y="431"/>
                      </a:lnTo>
                      <a:lnTo>
                        <a:pt x="493" y="437"/>
                      </a:lnTo>
                      <a:lnTo>
                        <a:pt x="480" y="442"/>
                      </a:lnTo>
                      <a:lnTo>
                        <a:pt x="472" y="445"/>
                      </a:lnTo>
                      <a:lnTo>
                        <a:pt x="461" y="437"/>
                      </a:lnTo>
                      <a:lnTo>
                        <a:pt x="449" y="426"/>
                      </a:lnTo>
                      <a:lnTo>
                        <a:pt x="440" y="433"/>
                      </a:lnTo>
                      <a:lnTo>
                        <a:pt x="430" y="437"/>
                      </a:lnTo>
                      <a:lnTo>
                        <a:pt x="417" y="435"/>
                      </a:lnTo>
                      <a:lnTo>
                        <a:pt x="404" y="433"/>
                      </a:lnTo>
                      <a:lnTo>
                        <a:pt x="388" y="431"/>
                      </a:lnTo>
                      <a:lnTo>
                        <a:pt x="381" y="396"/>
                      </a:lnTo>
                      <a:lnTo>
                        <a:pt x="376" y="395"/>
                      </a:lnTo>
                      <a:lnTo>
                        <a:pt x="370" y="393"/>
                      </a:lnTo>
                      <a:lnTo>
                        <a:pt x="365" y="391"/>
                      </a:lnTo>
                      <a:lnTo>
                        <a:pt x="362" y="388"/>
                      </a:lnTo>
                      <a:lnTo>
                        <a:pt x="358" y="386"/>
                      </a:lnTo>
                      <a:lnTo>
                        <a:pt x="356" y="384"/>
                      </a:lnTo>
                      <a:lnTo>
                        <a:pt x="356" y="383"/>
                      </a:lnTo>
                      <a:lnTo>
                        <a:pt x="358" y="381"/>
                      </a:lnTo>
                      <a:lnTo>
                        <a:pt x="358" y="379"/>
                      </a:lnTo>
                      <a:lnTo>
                        <a:pt x="358" y="377"/>
                      </a:lnTo>
                      <a:lnTo>
                        <a:pt x="356" y="376"/>
                      </a:lnTo>
                      <a:lnTo>
                        <a:pt x="355" y="374"/>
                      </a:lnTo>
                      <a:lnTo>
                        <a:pt x="349" y="372"/>
                      </a:lnTo>
                      <a:lnTo>
                        <a:pt x="348" y="374"/>
                      </a:lnTo>
                      <a:lnTo>
                        <a:pt x="348" y="376"/>
                      </a:lnTo>
                      <a:lnTo>
                        <a:pt x="348" y="376"/>
                      </a:lnTo>
                      <a:lnTo>
                        <a:pt x="346" y="377"/>
                      </a:lnTo>
                      <a:lnTo>
                        <a:pt x="344" y="377"/>
                      </a:lnTo>
                      <a:lnTo>
                        <a:pt x="342" y="377"/>
                      </a:lnTo>
                      <a:lnTo>
                        <a:pt x="342" y="372"/>
                      </a:lnTo>
                      <a:lnTo>
                        <a:pt x="337" y="372"/>
                      </a:lnTo>
                      <a:lnTo>
                        <a:pt x="337" y="369"/>
                      </a:lnTo>
                      <a:lnTo>
                        <a:pt x="344" y="365"/>
                      </a:lnTo>
                      <a:lnTo>
                        <a:pt x="349" y="360"/>
                      </a:lnTo>
                      <a:lnTo>
                        <a:pt x="353" y="355"/>
                      </a:lnTo>
                      <a:lnTo>
                        <a:pt x="349" y="355"/>
                      </a:lnTo>
                      <a:lnTo>
                        <a:pt x="349" y="349"/>
                      </a:lnTo>
                      <a:lnTo>
                        <a:pt x="341" y="358"/>
                      </a:lnTo>
                      <a:lnTo>
                        <a:pt x="332" y="363"/>
                      </a:lnTo>
                      <a:lnTo>
                        <a:pt x="318" y="369"/>
                      </a:lnTo>
                      <a:lnTo>
                        <a:pt x="313" y="358"/>
                      </a:lnTo>
                      <a:lnTo>
                        <a:pt x="306" y="348"/>
                      </a:lnTo>
                      <a:lnTo>
                        <a:pt x="297" y="339"/>
                      </a:lnTo>
                      <a:lnTo>
                        <a:pt x="285" y="332"/>
                      </a:lnTo>
                      <a:lnTo>
                        <a:pt x="269" y="330"/>
                      </a:lnTo>
                      <a:lnTo>
                        <a:pt x="259" y="327"/>
                      </a:lnTo>
                      <a:lnTo>
                        <a:pt x="245" y="325"/>
                      </a:lnTo>
                      <a:lnTo>
                        <a:pt x="225" y="327"/>
                      </a:lnTo>
                      <a:lnTo>
                        <a:pt x="206" y="328"/>
                      </a:lnTo>
                      <a:lnTo>
                        <a:pt x="187" y="332"/>
                      </a:lnTo>
                      <a:lnTo>
                        <a:pt x="170" y="335"/>
                      </a:lnTo>
                      <a:lnTo>
                        <a:pt x="157" y="339"/>
                      </a:lnTo>
                      <a:lnTo>
                        <a:pt x="150" y="362"/>
                      </a:lnTo>
                      <a:lnTo>
                        <a:pt x="133" y="362"/>
                      </a:lnTo>
                      <a:lnTo>
                        <a:pt x="117" y="360"/>
                      </a:lnTo>
                      <a:lnTo>
                        <a:pt x="100" y="362"/>
                      </a:lnTo>
                      <a:lnTo>
                        <a:pt x="88" y="365"/>
                      </a:lnTo>
                      <a:lnTo>
                        <a:pt x="75" y="370"/>
                      </a:lnTo>
                      <a:lnTo>
                        <a:pt x="65" y="376"/>
                      </a:lnTo>
                      <a:lnTo>
                        <a:pt x="53" y="377"/>
                      </a:lnTo>
                      <a:lnTo>
                        <a:pt x="39" y="377"/>
                      </a:lnTo>
                      <a:lnTo>
                        <a:pt x="35" y="370"/>
                      </a:lnTo>
                      <a:lnTo>
                        <a:pt x="32" y="365"/>
                      </a:lnTo>
                      <a:lnTo>
                        <a:pt x="26" y="360"/>
                      </a:lnTo>
                      <a:lnTo>
                        <a:pt x="23" y="355"/>
                      </a:lnTo>
                      <a:lnTo>
                        <a:pt x="32" y="342"/>
                      </a:lnTo>
                      <a:lnTo>
                        <a:pt x="33" y="327"/>
                      </a:lnTo>
                      <a:lnTo>
                        <a:pt x="32" y="309"/>
                      </a:lnTo>
                      <a:lnTo>
                        <a:pt x="25" y="292"/>
                      </a:lnTo>
                      <a:lnTo>
                        <a:pt x="18" y="273"/>
                      </a:lnTo>
                      <a:lnTo>
                        <a:pt x="9" y="255"/>
                      </a:lnTo>
                      <a:lnTo>
                        <a:pt x="4" y="239"/>
                      </a:lnTo>
                      <a:lnTo>
                        <a:pt x="0" y="227"/>
                      </a:lnTo>
                      <a:lnTo>
                        <a:pt x="4" y="227"/>
                      </a:lnTo>
                      <a:lnTo>
                        <a:pt x="7" y="229"/>
                      </a:lnTo>
                      <a:lnTo>
                        <a:pt x="9" y="229"/>
                      </a:lnTo>
                      <a:lnTo>
                        <a:pt x="11" y="231"/>
                      </a:lnTo>
                      <a:lnTo>
                        <a:pt x="11" y="231"/>
                      </a:lnTo>
                      <a:lnTo>
                        <a:pt x="13" y="229"/>
                      </a:lnTo>
                      <a:lnTo>
                        <a:pt x="14" y="227"/>
                      </a:lnTo>
                      <a:lnTo>
                        <a:pt x="16" y="224"/>
                      </a:lnTo>
                      <a:lnTo>
                        <a:pt x="7" y="215"/>
                      </a:lnTo>
                      <a:lnTo>
                        <a:pt x="4" y="204"/>
                      </a:lnTo>
                      <a:lnTo>
                        <a:pt x="0" y="192"/>
                      </a:lnTo>
                      <a:lnTo>
                        <a:pt x="9" y="182"/>
                      </a:lnTo>
                      <a:lnTo>
                        <a:pt x="16" y="171"/>
                      </a:lnTo>
                      <a:lnTo>
                        <a:pt x="23" y="161"/>
                      </a:lnTo>
                      <a:lnTo>
                        <a:pt x="33" y="152"/>
                      </a:lnTo>
                      <a:lnTo>
                        <a:pt x="46" y="147"/>
                      </a:lnTo>
                      <a:lnTo>
                        <a:pt x="54" y="147"/>
                      </a:lnTo>
                      <a:lnTo>
                        <a:pt x="68" y="145"/>
                      </a:lnTo>
                      <a:lnTo>
                        <a:pt x="86" y="142"/>
                      </a:lnTo>
                      <a:lnTo>
                        <a:pt x="102" y="138"/>
                      </a:lnTo>
                      <a:lnTo>
                        <a:pt x="116" y="135"/>
                      </a:lnTo>
                      <a:lnTo>
                        <a:pt x="121" y="122"/>
                      </a:lnTo>
                      <a:lnTo>
                        <a:pt x="129" y="108"/>
                      </a:lnTo>
                      <a:lnTo>
                        <a:pt x="140" y="98"/>
                      </a:lnTo>
                      <a:lnTo>
                        <a:pt x="154" y="93"/>
                      </a:lnTo>
                      <a:lnTo>
                        <a:pt x="154" y="81"/>
                      </a:lnTo>
                      <a:lnTo>
                        <a:pt x="161" y="77"/>
                      </a:lnTo>
                      <a:lnTo>
                        <a:pt x="170" y="68"/>
                      </a:lnTo>
                      <a:lnTo>
                        <a:pt x="180" y="60"/>
                      </a:lnTo>
                      <a:lnTo>
                        <a:pt x="191" y="53"/>
                      </a:lnTo>
                      <a:lnTo>
                        <a:pt x="201" y="47"/>
                      </a:lnTo>
                      <a:lnTo>
                        <a:pt x="208" y="51"/>
                      </a:lnTo>
                      <a:lnTo>
                        <a:pt x="210" y="53"/>
                      </a:lnTo>
                      <a:lnTo>
                        <a:pt x="210" y="56"/>
                      </a:lnTo>
                      <a:lnTo>
                        <a:pt x="210" y="60"/>
                      </a:lnTo>
                      <a:lnTo>
                        <a:pt x="212" y="65"/>
                      </a:lnTo>
                      <a:lnTo>
                        <a:pt x="217" y="67"/>
                      </a:lnTo>
                      <a:lnTo>
                        <a:pt x="222" y="67"/>
                      </a:lnTo>
                      <a:lnTo>
                        <a:pt x="225" y="68"/>
                      </a:lnTo>
                      <a:lnTo>
                        <a:pt x="231" y="70"/>
                      </a:lnTo>
                      <a:lnTo>
                        <a:pt x="234" y="54"/>
                      </a:lnTo>
                      <a:lnTo>
                        <a:pt x="239" y="46"/>
                      </a:lnTo>
                      <a:lnTo>
                        <a:pt x="246" y="40"/>
                      </a:lnTo>
                      <a:lnTo>
                        <a:pt x="255" y="35"/>
                      </a:lnTo>
                      <a:lnTo>
                        <a:pt x="264" y="32"/>
                      </a:lnTo>
                      <a:lnTo>
                        <a:pt x="273" y="23"/>
                      </a:lnTo>
                      <a:lnTo>
                        <a:pt x="269" y="21"/>
                      </a:lnTo>
                      <a:lnTo>
                        <a:pt x="269" y="19"/>
                      </a:lnTo>
                      <a:lnTo>
                        <a:pt x="267" y="18"/>
                      </a:lnTo>
                      <a:lnTo>
                        <a:pt x="266" y="16"/>
                      </a:lnTo>
                      <a:lnTo>
                        <a:pt x="280" y="16"/>
                      </a:lnTo>
                      <a:lnTo>
                        <a:pt x="294" y="23"/>
                      </a:lnTo>
                      <a:lnTo>
                        <a:pt x="309" y="25"/>
                      </a:lnTo>
                      <a:lnTo>
                        <a:pt x="325" y="25"/>
                      </a:lnTo>
                      <a:lnTo>
                        <a:pt x="342" y="23"/>
                      </a:lnTo>
                      <a:lnTo>
                        <a:pt x="342" y="32"/>
                      </a:lnTo>
                      <a:lnTo>
                        <a:pt x="330" y="47"/>
                      </a:lnTo>
                      <a:lnTo>
                        <a:pt x="323" y="70"/>
                      </a:lnTo>
                      <a:lnTo>
                        <a:pt x="335" y="77"/>
                      </a:lnTo>
                      <a:lnTo>
                        <a:pt x="351" y="86"/>
                      </a:lnTo>
                      <a:lnTo>
                        <a:pt x="367" y="95"/>
                      </a:lnTo>
                      <a:lnTo>
                        <a:pt x="383" y="100"/>
                      </a:lnTo>
                      <a:lnTo>
                        <a:pt x="395" y="100"/>
                      </a:lnTo>
                      <a:lnTo>
                        <a:pt x="404" y="86"/>
                      </a:lnTo>
                      <a:lnTo>
                        <a:pt x="409" y="63"/>
                      </a:lnTo>
                      <a:lnTo>
                        <a:pt x="410" y="40"/>
                      </a:lnTo>
                      <a:lnTo>
                        <a:pt x="414" y="18"/>
                      </a:lnTo>
                      <a:lnTo>
                        <a:pt x="419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EAB0ED2-0764-4798-94D4-029D6FE3C8C7}"/>
                  </a:ext>
                </a:extLst>
              </p:cNvPr>
              <p:cNvSpPr txBox="1"/>
              <p:nvPr/>
            </p:nvSpPr>
            <p:spPr>
              <a:xfrm>
                <a:off x="10442529" y="4100982"/>
                <a:ext cx="628966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Busan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4D34B24-8DA9-4B03-9B59-087DA27CE6FA}"/>
                  </a:ext>
                </a:extLst>
              </p:cNvPr>
              <p:cNvSpPr txBox="1"/>
              <p:nvPr/>
            </p:nvSpPr>
            <p:spPr>
              <a:xfrm>
                <a:off x="9614449" y="4247177"/>
                <a:ext cx="713249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Suzhou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58B05372-B9E0-4471-8957-62B9A424D2AD}"/>
                  </a:ext>
                </a:extLst>
              </p:cNvPr>
              <p:cNvSpPr/>
              <p:nvPr/>
            </p:nvSpPr>
            <p:spPr>
              <a:xfrm>
                <a:off x="10427130" y="4214982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E5BA557-A4DE-4696-96B9-A4AC8D85DCB9}"/>
                  </a:ext>
                </a:extLst>
              </p:cNvPr>
              <p:cNvSpPr/>
              <p:nvPr/>
            </p:nvSpPr>
            <p:spPr>
              <a:xfrm>
                <a:off x="10233455" y="4368857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C482CC7-2E51-4CDC-B9AA-5BB42EBEBFFF}"/>
                  </a:ext>
                </a:extLst>
              </p:cNvPr>
              <p:cNvSpPr/>
              <p:nvPr/>
            </p:nvSpPr>
            <p:spPr>
              <a:xfrm>
                <a:off x="9204898" y="4635429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84C29B8-508C-412B-B367-7355C284BBFA}"/>
                  </a:ext>
                </a:extLst>
              </p:cNvPr>
              <p:cNvSpPr txBox="1"/>
              <p:nvPr/>
            </p:nvSpPr>
            <p:spPr>
              <a:xfrm>
                <a:off x="8726601" y="4511694"/>
                <a:ext cx="558730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Pune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5F31838-3300-4F3D-93B5-516E784AC262}"/>
                  </a:ext>
                </a:extLst>
              </p:cNvPr>
              <p:cNvSpPr/>
              <p:nvPr/>
            </p:nvSpPr>
            <p:spPr>
              <a:xfrm>
                <a:off x="7771112" y="4198292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F93D0EA-4B41-4658-ADA5-8619374A5EFE}"/>
                  </a:ext>
                </a:extLst>
              </p:cNvPr>
              <p:cNvSpPr txBox="1"/>
              <p:nvPr/>
            </p:nvSpPr>
            <p:spPr>
              <a:xfrm>
                <a:off x="7778019" y="4044606"/>
                <a:ext cx="569406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Tunis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DE037196-F356-4660-8AE0-70B70B58A011}"/>
                  </a:ext>
                </a:extLst>
              </p:cNvPr>
              <p:cNvSpPr/>
              <p:nvPr/>
            </p:nvSpPr>
            <p:spPr>
              <a:xfrm>
                <a:off x="7695843" y="3984657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2C761D0-DCD1-4B1E-9BA9-E3F17E446B45}"/>
                  </a:ext>
                </a:extLst>
              </p:cNvPr>
              <p:cNvSpPr txBox="1"/>
              <p:nvPr/>
            </p:nvSpPr>
            <p:spPr>
              <a:xfrm>
                <a:off x="6948688" y="3937626"/>
                <a:ext cx="851685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Marseille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FF92CE21-6872-47B4-9BF0-0446B495CF4C}"/>
                  </a:ext>
                </a:extLst>
              </p:cNvPr>
              <p:cNvSpPr/>
              <p:nvPr/>
            </p:nvSpPr>
            <p:spPr>
              <a:xfrm>
                <a:off x="7520182" y="3551824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AE40BEF-C3C5-4EC7-A727-BFE9D1AB8A8C}"/>
                  </a:ext>
                </a:extLst>
              </p:cNvPr>
              <p:cNvSpPr txBox="1"/>
              <p:nvPr/>
            </p:nvSpPr>
            <p:spPr>
              <a:xfrm>
                <a:off x="6686488" y="3410984"/>
                <a:ext cx="922202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Newcastle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BA06BECD-6830-469C-9EE0-CB55D8554A64}"/>
                  </a:ext>
                </a:extLst>
              </p:cNvPr>
              <p:cNvSpPr/>
              <p:nvPr/>
            </p:nvSpPr>
            <p:spPr>
              <a:xfrm>
                <a:off x="5866143" y="4136324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E5A828F-039D-4CE2-BB37-57B6E8216B4B}"/>
                  </a:ext>
                </a:extLst>
              </p:cNvPr>
              <p:cNvSpPr txBox="1"/>
              <p:nvPr/>
            </p:nvSpPr>
            <p:spPr>
              <a:xfrm>
                <a:off x="5023204" y="4015619"/>
                <a:ext cx="927049" cy="303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Pittsburgh</a:t>
                </a:r>
                <a:endParaRPr kumimoji="0" lang="fr-FR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E4D54D1-4709-4A41-A648-3C7EA358966A}"/>
                </a:ext>
              </a:extLst>
            </p:cNvPr>
            <p:cNvSpPr/>
            <p:nvPr/>
          </p:nvSpPr>
          <p:spPr>
            <a:xfrm>
              <a:off x="7908404" y="3983907"/>
              <a:ext cx="78882" cy="78658"/>
            </a:xfrm>
            <a:prstGeom prst="ellipse">
              <a:avLst/>
            </a:prstGeom>
            <a:solidFill>
              <a:srgbClr val="C5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A72DF5-0DB8-42E0-8532-DD998AC4A288}"/>
                </a:ext>
              </a:extLst>
            </p:cNvPr>
            <p:cNvSpPr txBox="1"/>
            <p:nvPr/>
          </p:nvSpPr>
          <p:spPr>
            <a:xfrm>
              <a:off x="7277100" y="3805540"/>
              <a:ext cx="730035" cy="303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Vourles</a:t>
              </a:r>
              <a:endPara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8DFD3BED-FB5E-4C31-914A-F39E788515FB}"/>
                </a:ext>
              </a:extLst>
            </p:cNvPr>
            <p:cNvSpPr/>
            <p:nvPr/>
          </p:nvSpPr>
          <p:spPr>
            <a:xfrm>
              <a:off x="8131740" y="4427945"/>
              <a:ext cx="78882" cy="78658"/>
            </a:xfrm>
            <a:prstGeom prst="ellipse">
              <a:avLst/>
            </a:prstGeom>
            <a:solidFill>
              <a:srgbClr val="C5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6B2F983-062E-4AD1-9E05-7B7CDA9592A7}"/>
                </a:ext>
              </a:extLst>
            </p:cNvPr>
            <p:cNvSpPr txBox="1"/>
            <p:nvPr/>
          </p:nvSpPr>
          <p:spPr>
            <a:xfrm>
              <a:off x="7566847" y="4373154"/>
              <a:ext cx="656849" cy="303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Hergla</a:t>
              </a:r>
              <a:endPara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78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150BC-B4D9-4B68-B67C-4E1791913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Engineering </a:t>
            </a:r>
            <a:r>
              <a:rPr lang="fr-FR" dirty="0" err="1"/>
              <a:t>project</a:t>
            </a:r>
            <a:r>
              <a:rPr lang="fr-FR" dirty="0"/>
              <a:t> stage-</a:t>
            </a:r>
            <a:r>
              <a:rPr lang="fr-FR" dirty="0" err="1"/>
              <a:t>gate</a:t>
            </a:r>
            <a:r>
              <a:rPr lang="fr-FR" dirty="0"/>
              <a:t> process </a:t>
            </a:r>
            <a:r>
              <a:rPr lang="fr-FR" dirty="0" err="1"/>
              <a:t>driving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  </a:t>
            </a:r>
            <a:br>
              <a:rPr lang="fr-FR" sz="3200" dirty="0"/>
            </a:br>
            <a:r>
              <a:rPr lang="fr-FR" dirty="0"/>
              <a:t>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1949A2E-49AF-4769-8790-031DC8DD5320}"/>
              </a:ext>
            </a:extLst>
          </p:cNvPr>
          <p:cNvGraphicFramePr>
            <a:graphicFrameLocks/>
          </p:cNvGraphicFramePr>
          <p:nvPr/>
        </p:nvGraphicFramePr>
        <p:xfrm>
          <a:off x="839897" y="2171700"/>
          <a:ext cx="10142428" cy="3499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75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id="{0BBB79BC-5C4B-42A8-8AE4-E9E618049CF2}"/>
              </a:ext>
            </a:extLst>
          </p:cNvPr>
          <p:cNvSpPr/>
          <p:nvPr/>
        </p:nvSpPr>
        <p:spPr>
          <a:xfrm>
            <a:off x="1257618" y="5004464"/>
            <a:ext cx="1381125" cy="129097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CACF8B-91B3-4442-8586-2BA6D8234F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fr-FR" dirty="0"/>
              <a:t>Fields of expertise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985DB-68D3-415C-8163-2903947D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551" y="1956186"/>
            <a:ext cx="7819423" cy="723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Harness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Design 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team with significant knowledge and experience in Engine applications and 3D tools 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695376-2B23-4909-89D3-928256879B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43551" y="3210866"/>
            <a:ext cx="7258050" cy="137315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Engineering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Seamless Integration with customers and d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edicated project teams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6684D-2305-4EC1-8265-99D8B59F59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43551" y="4855606"/>
            <a:ext cx="6829425" cy="13731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fr-FR" sz="1800" b="1" dirty="0"/>
          </a:p>
          <a:p>
            <a:pPr marL="0" indent="0" algn="just">
              <a:buNone/>
            </a:pPr>
            <a:r>
              <a:rPr lang="fr-FR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Manufacturing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Engineering </a:t>
            </a:r>
          </a:p>
          <a:p>
            <a:pPr algn="just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Process and product development</a:t>
            </a:r>
          </a:p>
          <a:p>
            <a:pPr algn="just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IPC 620 C certified engineers and production staff </a:t>
            </a:r>
          </a:p>
          <a:p>
            <a:pPr algn="just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APQP Advanced product quality planning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15734BA-5006-490D-BE0F-4C2D79DC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3682" r="25701" b="2"/>
          <a:stretch/>
        </p:blipFill>
        <p:spPr bwMode="auto">
          <a:xfrm>
            <a:off x="1257619" y="1596628"/>
            <a:ext cx="1381125" cy="12909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4B389944-84E0-4DCC-983F-4623CF2110A3}"/>
              </a:ext>
            </a:extLst>
          </p:cNvPr>
          <p:cNvSpPr/>
          <p:nvPr/>
        </p:nvSpPr>
        <p:spPr>
          <a:xfrm>
            <a:off x="1257618" y="3293049"/>
            <a:ext cx="1381125" cy="129097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aphique 6" descr="Enfants">
            <a:extLst>
              <a:ext uri="{FF2B5EF4-FFF2-40B4-BE49-F238E27FC236}">
                <a16:creationId xmlns:a16="http://schemas.microsoft.com/office/drawing/2014/main" id="{9127B1CA-7641-4D95-B6B0-62F48E96082F}"/>
              </a:ext>
            </a:extLst>
          </p:cNvPr>
          <p:cNvGrpSpPr/>
          <p:nvPr/>
        </p:nvGrpSpPr>
        <p:grpSpPr>
          <a:xfrm>
            <a:off x="1486527" y="3481337"/>
            <a:ext cx="914400" cy="914400"/>
            <a:chOff x="5638800" y="2971800"/>
            <a:chExt cx="914400" cy="914400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1409F91-80A8-41A7-9F02-9E9DE144F2DD}"/>
                </a:ext>
              </a:extLst>
            </p:cNvPr>
            <p:cNvSpPr/>
            <p:nvPr/>
          </p:nvSpPr>
          <p:spPr>
            <a:xfrm>
              <a:off x="6329362" y="318135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E52396B-54F6-44B1-ACE5-DDFC843A9A20}"/>
                </a:ext>
              </a:extLst>
            </p:cNvPr>
            <p:cNvSpPr/>
            <p:nvPr/>
          </p:nvSpPr>
          <p:spPr>
            <a:xfrm>
              <a:off x="5697515" y="3314700"/>
              <a:ext cx="808421" cy="333375"/>
            </a:xfrm>
            <a:custGeom>
              <a:avLst/>
              <a:gdLst>
                <a:gd name="connsiteX0" fmla="*/ 807107 w 808421"/>
                <a:gd name="connsiteY0" fmla="*/ 153352 h 333375"/>
                <a:gd name="connsiteX1" fmla="*/ 778532 w 808421"/>
                <a:gd name="connsiteY1" fmla="*/ 66675 h 333375"/>
                <a:gd name="connsiteX2" fmla="*/ 769007 w 808421"/>
                <a:gd name="connsiteY2" fmla="*/ 39052 h 333375"/>
                <a:gd name="connsiteX3" fmla="*/ 765197 w 808421"/>
                <a:gd name="connsiteY3" fmla="*/ 31432 h 333375"/>
                <a:gd name="connsiteX4" fmla="*/ 707094 w 808421"/>
                <a:gd name="connsiteY4" fmla="*/ 952 h 333375"/>
                <a:gd name="connsiteX5" fmla="*/ 688997 w 808421"/>
                <a:gd name="connsiteY5" fmla="*/ 0 h 333375"/>
                <a:gd name="connsiteX6" fmla="*/ 672804 w 808421"/>
                <a:gd name="connsiteY6" fmla="*/ 952 h 333375"/>
                <a:gd name="connsiteX7" fmla="*/ 614702 w 808421"/>
                <a:gd name="connsiteY7" fmla="*/ 31432 h 333375"/>
                <a:gd name="connsiteX8" fmla="*/ 610892 w 808421"/>
                <a:gd name="connsiteY8" fmla="*/ 39052 h 333375"/>
                <a:gd name="connsiteX9" fmla="*/ 601367 w 808421"/>
                <a:gd name="connsiteY9" fmla="*/ 66675 h 333375"/>
                <a:gd name="connsiteX10" fmla="*/ 594699 w 808421"/>
                <a:gd name="connsiteY10" fmla="*/ 86677 h 333375"/>
                <a:gd name="connsiteX11" fmla="*/ 587079 w 808421"/>
                <a:gd name="connsiteY11" fmla="*/ 66675 h 333375"/>
                <a:gd name="connsiteX12" fmla="*/ 577554 w 808421"/>
                <a:gd name="connsiteY12" fmla="*/ 39052 h 333375"/>
                <a:gd name="connsiteX13" fmla="*/ 573744 w 808421"/>
                <a:gd name="connsiteY13" fmla="*/ 31432 h 333375"/>
                <a:gd name="connsiteX14" fmla="*/ 515642 w 808421"/>
                <a:gd name="connsiteY14" fmla="*/ 952 h 333375"/>
                <a:gd name="connsiteX15" fmla="*/ 498497 w 808421"/>
                <a:gd name="connsiteY15" fmla="*/ 0 h 333375"/>
                <a:gd name="connsiteX16" fmla="*/ 482304 w 808421"/>
                <a:gd name="connsiteY16" fmla="*/ 952 h 333375"/>
                <a:gd name="connsiteX17" fmla="*/ 424202 w 808421"/>
                <a:gd name="connsiteY17" fmla="*/ 31432 h 333375"/>
                <a:gd name="connsiteX18" fmla="*/ 420392 w 808421"/>
                <a:gd name="connsiteY18" fmla="*/ 39052 h 333375"/>
                <a:gd name="connsiteX19" fmla="*/ 410867 w 808421"/>
                <a:gd name="connsiteY19" fmla="*/ 66675 h 333375"/>
                <a:gd name="connsiteX20" fmla="*/ 404199 w 808421"/>
                <a:gd name="connsiteY20" fmla="*/ 86677 h 333375"/>
                <a:gd name="connsiteX21" fmla="*/ 396579 w 808421"/>
                <a:gd name="connsiteY21" fmla="*/ 66675 h 333375"/>
                <a:gd name="connsiteX22" fmla="*/ 387054 w 808421"/>
                <a:gd name="connsiteY22" fmla="*/ 39052 h 333375"/>
                <a:gd name="connsiteX23" fmla="*/ 383244 w 808421"/>
                <a:gd name="connsiteY23" fmla="*/ 31432 h 333375"/>
                <a:gd name="connsiteX24" fmla="*/ 325142 w 808421"/>
                <a:gd name="connsiteY24" fmla="*/ 952 h 333375"/>
                <a:gd name="connsiteX25" fmla="*/ 307997 w 808421"/>
                <a:gd name="connsiteY25" fmla="*/ 0 h 333375"/>
                <a:gd name="connsiteX26" fmla="*/ 291804 w 808421"/>
                <a:gd name="connsiteY26" fmla="*/ 952 h 333375"/>
                <a:gd name="connsiteX27" fmla="*/ 233702 w 808421"/>
                <a:gd name="connsiteY27" fmla="*/ 31432 h 333375"/>
                <a:gd name="connsiteX28" fmla="*/ 229892 w 808421"/>
                <a:gd name="connsiteY28" fmla="*/ 39052 h 333375"/>
                <a:gd name="connsiteX29" fmla="*/ 220367 w 808421"/>
                <a:gd name="connsiteY29" fmla="*/ 66675 h 333375"/>
                <a:gd name="connsiteX30" fmla="*/ 213699 w 808421"/>
                <a:gd name="connsiteY30" fmla="*/ 86677 h 333375"/>
                <a:gd name="connsiteX31" fmla="*/ 206079 w 808421"/>
                <a:gd name="connsiteY31" fmla="*/ 66675 h 333375"/>
                <a:gd name="connsiteX32" fmla="*/ 196554 w 808421"/>
                <a:gd name="connsiteY32" fmla="*/ 39052 h 333375"/>
                <a:gd name="connsiteX33" fmla="*/ 192744 w 808421"/>
                <a:gd name="connsiteY33" fmla="*/ 31432 h 333375"/>
                <a:gd name="connsiteX34" fmla="*/ 134642 w 808421"/>
                <a:gd name="connsiteY34" fmla="*/ 952 h 333375"/>
                <a:gd name="connsiteX35" fmla="*/ 117497 w 808421"/>
                <a:gd name="connsiteY35" fmla="*/ 0 h 333375"/>
                <a:gd name="connsiteX36" fmla="*/ 101304 w 808421"/>
                <a:gd name="connsiteY36" fmla="*/ 952 h 333375"/>
                <a:gd name="connsiteX37" fmla="*/ 43202 w 808421"/>
                <a:gd name="connsiteY37" fmla="*/ 31432 h 333375"/>
                <a:gd name="connsiteX38" fmla="*/ 39392 w 808421"/>
                <a:gd name="connsiteY38" fmla="*/ 39052 h 333375"/>
                <a:gd name="connsiteX39" fmla="*/ 29867 w 808421"/>
                <a:gd name="connsiteY39" fmla="*/ 66675 h 333375"/>
                <a:gd name="connsiteX40" fmla="*/ 1292 w 808421"/>
                <a:gd name="connsiteY40" fmla="*/ 153352 h 333375"/>
                <a:gd name="connsiteX41" fmla="*/ 13674 w 808421"/>
                <a:gd name="connsiteY41" fmla="*/ 183833 h 333375"/>
                <a:gd name="connsiteX42" fmla="*/ 24152 w 808421"/>
                <a:gd name="connsiteY42" fmla="*/ 185738 h 333375"/>
                <a:gd name="connsiteX43" fmla="*/ 47012 w 808421"/>
                <a:gd name="connsiteY43" fmla="*/ 169545 h 333375"/>
                <a:gd name="connsiteX44" fmla="*/ 62252 w 808421"/>
                <a:gd name="connsiteY44" fmla="*/ 122873 h 333375"/>
                <a:gd name="connsiteX45" fmla="*/ 62252 w 808421"/>
                <a:gd name="connsiteY45" fmla="*/ 170498 h 333375"/>
                <a:gd name="connsiteX46" fmla="*/ 33677 w 808421"/>
                <a:gd name="connsiteY46" fmla="*/ 246698 h 333375"/>
                <a:gd name="connsiteX47" fmla="*/ 62252 w 808421"/>
                <a:gd name="connsiteY47" fmla="*/ 246698 h 333375"/>
                <a:gd name="connsiteX48" fmla="*/ 62252 w 808421"/>
                <a:gd name="connsiteY48" fmla="*/ 332423 h 333375"/>
                <a:gd name="connsiteX49" fmla="*/ 109877 w 808421"/>
                <a:gd name="connsiteY49" fmla="*/ 332423 h 333375"/>
                <a:gd name="connsiteX50" fmla="*/ 109877 w 808421"/>
                <a:gd name="connsiteY50" fmla="*/ 246698 h 333375"/>
                <a:gd name="connsiteX51" fmla="*/ 128927 w 808421"/>
                <a:gd name="connsiteY51" fmla="*/ 246698 h 333375"/>
                <a:gd name="connsiteX52" fmla="*/ 128927 w 808421"/>
                <a:gd name="connsiteY52" fmla="*/ 332423 h 333375"/>
                <a:gd name="connsiteX53" fmla="*/ 176552 w 808421"/>
                <a:gd name="connsiteY53" fmla="*/ 332423 h 333375"/>
                <a:gd name="connsiteX54" fmla="*/ 176552 w 808421"/>
                <a:gd name="connsiteY54" fmla="*/ 246698 h 333375"/>
                <a:gd name="connsiteX55" fmla="*/ 205127 w 808421"/>
                <a:gd name="connsiteY55" fmla="*/ 246698 h 333375"/>
                <a:gd name="connsiteX56" fmla="*/ 176552 w 808421"/>
                <a:gd name="connsiteY56" fmla="*/ 168593 h 333375"/>
                <a:gd name="connsiteX57" fmla="*/ 176552 w 808421"/>
                <a:gd name="connsiteY57" fmla="*/ 121920 h 333375"/>
                <a:gd name="connsiteX58" fmla="*/ 191792 w 808421"/>
                <a:gd name="connsiteY58" fmla="*/ 168593 h 333375"/>
                <a:gd name="connsiteX59" fmla="*/ 214652 w 808421"/>
                <a:gd name="connsiteY59" fmla="*/ 184785 h 333375"/>
                <a:gd name="connsiteX60" fmla="*/ 214652 w 808421"/>
                <a:gd name="connsiteY60" fmla="*/ 184785 h 333375"/>
                <a:gd name="connsiteX61" fmla="*/ 214652 w 808421"/>
                <a:gd name="connsiteY61" fmla="*/ 184785 h 333375"/>
                <a:gd name="connsiteX62" fmla="*/ 214652 w 808421"/>
                <a:gd name="connsiteY62" fmla="*/ 184785 h 333375"/>
                <a:gd name="connsiteX63" fmla="*/ 214652 w 808421"/>
                <a:gd name="connsiteY63" fmla="*/ 184785 h 333375"/>
                <a:gd name="connsiteX64" fmla="*/ 237512 w 808421"/>
                <a:gd name="connsiteY64" fmla="*/ 168593 h 333375"/>
                <a:gd name="connsiteX65" fmla="*/ 252752 w 808421"/>
                <a:gd name="connsiteY65" fmla="*/ 121920 h 333375"/>
                <a:gd name="connsiteX66" fmla="*/ 252752 w 808421"/>
                <a:gd name="connsiteY66" fmla="*/ 333375 h 333375"/>
                <a:gd name="connsiteX67" fmla="*/ 300377 w 808421"/>
                <a:gd name="connsiteY67" fmla="*/ 333375 h 333375"/>
                <a:gd name="connsiteX68" fmla="*/ 300377 w 808421"/>
                <a:gd name="connsiteY68" fmla="*/ 190500 h 333375"/>
                <a:gd name="connsiteX69" fmla="*/ 319427 w 808421"/>
                <a:gd name="connsiteY69" fmla="*/ 190500 h 333375"/>
                <a:gd name="connsiteX70" fmla="*/ 319427 w 808421"/>
                <a:gd name="connsiteY70" fmla="*/ 333375 h 333375"/>
                <a:gd name="connsiteX71" fmla="*/ 367052 w 808421"/>
                <a:gd name="connsiteY71" fmla="*/ 333375 h 333375"/>
                <a:gd name="connsiteX72" fmla="*/ 367052 w 808421"/>
                <a:gd name="connsiteY72" fmla="*/ 122873 h 333375"/>
                <a:gd name="connsiteX73" fmla="*/ 382292 w 808421"/>
                <a:gd name="connsiteY73" fmla="*/ 169545 h 333375"/>
                <a:gd name="connsiteX74" fmla="*/ 405152 w 808421"/>
                <a:gd name="connsiteY74" fmla="*/ 185738 h 333375"/>
                <a:gd name="connsiteX75" fmla="*/ 405152 w 808421"/>
                <a:gd name="connsiteY75" fmla="*/ 185738 h 333375"/>
                <a:gd name="connsiteX76" fmla="*/ 405152 w 808421"/>
                <a:gd name="connsiteY76" fmla="*/ 185738 h 333375"/>
                <a:gd name="connsiteX77" fmla="*/ 428012 w 808421"/>
                <a:gd name="connsiteY77" fmla="*/ 169545 h 333375"/>
                <a:gd name="connsiteX78" fmla="*/ 443252 w 808421"/>
                <a:gd name="connsiteY78" fmla="*/ 122873 h 333375"/>
                <a:gd name="connsiteX79" fmla="*/ 443252 w 808421"/>
                <a:gd name="connsiteY79" fmla="*/ 169545 h 333375"/>
                <a:gd name="connsiteX80" fmla="*/ 414677 w 808421"/>
                <a:gd name="connsiteY80" fmla="*/ 247650 h 333375"/>
                <a:gd name="connsiteX81" fmla="*/ 443252 w 808421"/>
                <a:gd name="connsiteY81" fmla="*/ 247650 h 333375"/>
                <a:gd name="connsiteX82" fmla="*/ 443252 w 808421"/>
                <a:gd name="connsiteY82" fmla="*/ 333375 h 333375"/>
                <a:gd name="connsiteX83" fmla="*/ 490877 w 808421"/>
                <a:gd name="connsiteY83" fmla="*/ 333375 h 333375"/>
                <a:gd name="connsiteX84" fmla="*/ 490877 w 808421"/>
                <a:gd name="connsiteY84" fmla="*/ 247650 h 333375"/>
                <a:gd name="connsiteX85" fmla="*/ 509927 w 808421"/>
                <a:gd name="connsiteY85" fmla="*/ 247650 h 333375"/>
                <a:gd name="connsiteX86" fmla="*/ 509927 w 808421"/>
                <a:gd name="connsiteY86" fmla="*/ 333375 h 333375"/>
                <a:gd name="connsiteX87" fmla="*/ 557552 w 808421"/>
                <a:gd name="connsiteY87" fmla="*/ 333375 h 333375"/>
                <a:gd name="connsiteX88" fmla="*/ 557552 w 808421"/>
                <a:gd name="connsiteY88" fmla="*/ 247650 h 333375"/>
                <a:gd name="connsiteX89" fmla="*/ 586127 w 808421"/>
                <a:gd name="connsiteY89" fmla="*/ 247650 h 333375"/>
                <a:gd name="connsiteX90" fmla="*/ 557552 w 808421"/>
                <a:gd name="connsiteY90" fmla="*/ 171450 h 333375"/>
                <a:gd name="connsiteX91" fmla="*/ 557552 w 808421"/>
                <a:gd name="connsiteY91" fmla="*/ 123825 h 333375"/>
                <a:gd name="connsiteX92" fmla="*/ 572792 w 808421"/>
                <a:gd name="connsiteY92" fmla="*/ 170498 h 333375"/>
                <a:gd name="connsiteX93" fmla="*/ 595652 w 808421"/>
                <a:gd name="connsiteY93" fmla="*/ 186690 h 333375"/>
                <a:gd name="connsiteX94" fmla="*/ 595652 w 808421"/>
                <a:gd name="connsiteY94" fmla="*/ 186690 h 333375"/>
                <a:gd name="connsiteX95" fmla="*/ 595652 w 808421"/>
                <a:gd name="connsiteY95" fmla="*/ 186690 h 333375"/>
                <a:gd name="connsiteX96" fmla="*/ 595652 w 808421"/>
                <a:gd name="connsiteY96" fmla="*/ 186690 h 333375"/>
                <a:gd name="connsiteX97" fmla="*/ 595652 w 808421"/>
                <a:gd name="connsiteY97" fmla="*/ 186690 h 333375"/>
                <a:gd name="connsiteX98" fmla="*/ 618512 w 808421"/>
                <a:gd name="connsiteY98" fmla="*/ 170498 h 333375"/>
                <a:gd name="connsiteX99" fmla="*/ 633752 w 808421"/>
                <a:gd name="connsiteY99" fmla="*/ 123825 h 333375"/>
                <a:gd name="connsiteX100" fmla="*/ 633752 w 808421"/>
                <a:gd name="connsiteY100" fmla="*/ 333375 h 333375"/>
                <a:gd name="connsiteX101" fmla="*/ 681377 w 808421"/>
                <a:gd name="connsiteY101" fmla="*/ 333375 h 333375"/>
                <a:gd name="connsiteX102" fmla="*/ 681377 w 808421"/>
                <a:gd name="connsiteY102" fmla="*/ 190500 h 333375"/>
                <a:gd name="connsiteX103" fmla="*/ 700427 w 808421"/>
                <a:gd name="connsiteY103" fmla="*/ 190500 h 333375"/>
                <a:gd name="connsiteX104" fmla="*/ 700427 w 808421"/>
                <a:gd name="connsiteY104" fmla="*/ 333375 h 333375"/>
                <a:gd name="connsiteX105" fmla="*/ 748052 w 808421"/>
                <a:gd name="connsiteY105" fmla="*/ 333375 h 333375"/>
                <a:gd name="connsiteX106" fmla="*/ 748052 w 808421"/>
                <a:gd name="connsiteY106" fmla="*/ 122873 h 333375"/>
                <a:gd name="connsiteX107" fmla="*/ 763292 w 808421"/>
                <a:gd name="connsiteY107" fmla="*/ 169545 h 333375"/>
                <a:gd name="connsiteX108" fmla="*/ 786152 w 808421"/>
                <a:gd name="connsiteY108" fmla="*/ 185738 h 333375"/>
                <a:gd name="connsiteX109" fmla="*/ 796629 w 808421"/>
                <a:gd name="connsiteY109" fmla="*/ 183833 h 333375"/>
                <a:gd name="connsiteX110" fmla="*/ 807107 w 808421"/>
                <a:gd name="connsiteY110" fmla="*/ 153352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08421" h="333375">
                  <a:moveTo>
                    <a:pt x="807107" y="153352"/>
                  </a:moveTo>
                  <a:lnTo>
                    <a:pt x="778532" y="66675"/>
                  </a:lnTo>
                  <a:lnTo>
                    <a:pt x="769007" y="39052"/>
                  </a:lnTo>
                  <a:cubicBezTo>
                    <a:pt x="768054" y="36195"/>
                    <a:pt x="767102" y="34290"/>
                    <a:pt x="765197" y="31432"/>
                  </a:cubicBezTo>
                  <a:cubicBezTo>
                    <a:pt x="749957" y="15240"/>
                    <a:pt x="729954" y="4763"/>
                    <a:pt x="707094" y="952"/>
                  </a:cubicBezTo>
                  <a:cubicBezTo>
                    <a:pt x="700427" y="0"/>
                    <a:pt x="694712" y="0"/>
                    <a:pt x="688997" y="0"/>
                  </a:cubicBezTo>
                  <a:cubicBezTo>
                    <a:pt x="683282" y="0"/>
                    <a:pt x="677567" y="0"/>
                    <a:pt x="672804" y="952"/>
                  </a:cubicBezTo>
                  <a:cubicBezTo>
                    <a:pt x="649944" y="4763"/>
                    <a:pt x="629942" y="15240"/>
                    <a:pt x="614702" y="31432"/>
                  </a:cubicBezTo>
                  <a:cubicBezTo>
                    <a:pt x="612797" y="33338"/>
                    <a:pt x="610892" y="36195"/>
                    <a:pt x="610892" y="39052"/>
                  </a:cubicBezTo>
                  <a:lnTo>
                    <a:pt x="601367" y="66675"/>
                  </a:lnTo>
                  <a:lnTo>
                    <a:pt x="594699" y="86677"/>
                  </a:lnTo>
                  <a:lnTo>
                    <a:pt x="587079" y="66675"/>
                  </a:lnTo>
                  <a:lnTo>
                    <a:pt x="577554" y="39052"/>
                  </a:lnTo>
                  <a:cubicBezTo>
                    <a:pt x="576602" y="36195"/>
                    <a:pt x="575649" y="34290"/>
                    <a:pt x="573744" y="31432"/>
                  </a:cubicBezTo>
                  <a:cubicBezTo>
                    <a:pt x="558504" y="15240"/>
                    <a:pt x="538502" y="4763"/>
                    <a:pt x="515642" y="952"/>
                  </a:cubicBezTo>
                  <a:cubicBezTo>
                    <a:pt x="509927" y="0"/>
                    <a:pt x="504212" y="0"/>
                    <a:pt x="498497" y="0"/>
                  </a:cubicBezTo>
                  <a:cubicBezTo>
                    <a:pt x="492782" y="0"/>
                    <a:pt x="487067" y="0"/>
                    <a:pt x="482304" y="952"/>
                  </a:cubicBezTo>
                  <a:cubicBezTo>
                    <a:pt x="459444" y="4763"/>
                    <a:pt x="439442" y="15240"/>
                    <a:pt x="424202" y="31432"/>
                  </a:cubicBezTo>
                  <a:cubicBezTo>
                    <a:pt x="422297" y="33338"/>
                    <a:pt x="420392" y="36195"/>
                    <a:pt x="420392" y="39052"/>
                  </a:cubicBezTo>
                  <a:lnTo>
                    <a:pt x="410867" y="66675"/>
                  </a:lnTo>
                  <a:lnTo>
                    <a:pt x="404199" y="86677"/>
                  </a:lnTo>
                  <a:lnTo>
                    <a:pt x="396579" y="66675"/>
                  </a:lnTo>
                  <a:lnTo>
                    <a:pt x="387054" y="39052"/>
                  </a:lnTo>
                  <a:cubicBezTo>
                    <a:pt x="386102" y="36195"/>
                    <a:pt x="385149" y="34290"/>
                    <a:pt x="383244" y="31432"/>
                  </a:cubicBezTo>
                  <a:cubicBezTo>
                    <a:pt x="368004" y="15240"/>
                    <a:pt x="348002" y="4763"/>
                    <a:pt x="325142" y="952"/>
                  </a:cubicBezTo>
                  <a:cubicBezTo>
                    <a:pt x="319427" y="0"/>
                    <a:pt x="313712" y="0"/>
                    <a:pt x="307997" y="0"/>
                  </a:cubicBezTo>
                  <a:cubicBezTo>
                    <a:pt x="302282" y="0"/>
                    <a:pt x="296567" y="0"/>
                    <a:pt x="291804" y="952"/>
                  </a:cubicBezTo>
                  <a:cubicBezTo>
                    <a:pt x="268944" y="4763"/>
                    <a:pt x="248942" y="15240"/>
                    <a:pt x="233702" y="31432"/>
                  </a:cubicBezTo>
                  <a:cubicBezTo>
                    <a:pt x="231797" y="33338"/>
                    <a:pt x="229892" y="36195"/>
                    <a:pt x="229892" y="39052"/>
                  </a:cubicBezTo>
                  <a:lnTo>
                    <a:pt x="220367" y="66675"/>
                  </a:lnTo>
                  <a:lnTo>
                    <a:pt x="213699" y="86677"/>
                  </a:lnTo>
                  <a:lnTo>
                    <a:pt x="206079" y="66675"/>
                  </a:lnTo>
                  <a:lnTo>
                    <a:pt x="196554" y="39052"/>
                  </a:lnTo>
                  <a:cubicBezTo>
                    <a:pt x="195602" y="36195"/>
                    <a:pt x="194649" y="34290"/>
                    <a:pt x="192744" y="31432"/>
                  </a:cubicBezTo>
                  <a:cubicBezTo>
                    <a:pt x="177504" y="15240"/>
                    <a:pt x="157502" y="4763"/>
                    <a:pt x="134642" y="952"/>
                  </a:cubicBezTo>
                  <a:cubicBezTo>
                    <a:pt x="127974" y="0"/>
                    <a:pt x="123212" y="0"/>
                    <a:pt x="117497" y="0"/>
                  </a:cubicBezTo>
                  <a:cubicBezTo>
                    <a:pt x="111782" y="0"/>
                    <a:pt x="106067" y="0"/>
                    <a:pt x="101304" y="952"/>
                  </a:cubicBezTo>
                  <a:cubicBezTo>
                    <a:pt x="78444" y="4763"/>
                    <a:pt x="58442" y="15240"/>
                    <a:pt x="43202" y="31432"/>
                  </a:cubicBezTo>
                  <a:cubicBezTo>
                    <a:pt x="41297" y="33338"/>
                    <a:pt x="39392" y="36195"/>
                    <a:pt x="39392" y="39052"/>
                  </a:cubicBezTo>
                  <a:lnTo>
                    <a:pt x="29867" y="66675"/>
                  </a:lnTo>
                  <a:lnTo>
                    <a:pt x="1292" y="153352"/>
                  </a:lnTo>
                  <a:cubicBezTo>
                    <a:pt x="-2518" y="164783"/>
                    <a:pt x="2244" y="178118"/>
                    <a:pt x="13674" y="183833"/>
                  </a:cubicBezTo>
                  <a:cubicBezTo>
                    <a:pt x="17484" y="185738"/>
                    <a:pt x="20342" y="185738"/>
                    <a:pt x="24152" y="185738"/>
                  </a:cubicBezTo>
                  <a:cubicBezTo>
                    <a:pt x="33677" y="185738"/>
                    <a:pt x="43202" y="179070"/>
                    <a:pt x="47012" y="169545"/>
                  </a:cubicBezTo>
                  <a:lnTo>
                    <a:pt x="62252" y="122873"/>
                  </a:lnTo>
                  <a:lnTo>
                    <a:pt x="62252" y="170498"/>
                  </a:lnTo>
                  <a:lnTo>
                    <a:pt x="33677" y="246698"/>
                  </a:lnTo>
                  <a:lnTo>
                    <a:pt x="62252" y="246698"/>
                  </a:lnTo>
                  <a:lnTo>
                    <a:pt x="62252" y="332423"/>
                  </a:lnTo>
                  <a:lnTo>
                    <a:pt x="109877" y="332423"/>
                  </a:lnTo>
                  <a:lnTo>
                    <a:pt x="109877" y="246698"/>
                  </a:lnTo>
                  <a:lnTo>
                    <a:pt x="128927" y="246698"/>
                  </a:lnTo>
                  <a:lnTo>
                    <a:pt x="128927" y="332423"/>
                  </a:lnTo>
                  <a:lnTo>
                    <a:pt x="176552" y="332423"/>
                  </a:lnTo>
                  <a:lnTo>
                    <a:pt x="176552" y="246698"/>
                  </a:lnTo>
                  <a:lnTo>
                    <a:pt x="205127" y="246698"/>
                  </a:lnTo>
                  <a:lnTo>
                    <a:pt x="176552" y="168593"/>
                  </a:lnTo>
                  <a:lnTo>
                    <a:pt x="176552" y="121920"/>
                  </a:lnTo>
                  <a:lnTo>
                    <a:pt x="191792" y="168593"/>
                  </a:lnTo>
                  <a:cubicBezTo>
                    <a:pt x="194649" y="178118"/>
                    <a:pt x="204174" y="184785"/>
                    <a:pt x="214652" y="184785"/>
                  </a:cubicBezTo>
                  <a:cubicBezTo>
                    <a:pt x="214652" y="184785"/>
                    <a:pt x="214652" y="184785"/>
                    <a:pt x="214652" y="184785"/>
                  </a:cubicBezTo>
                  <a:cubicBezTo>
                    <a:pt x="214652" y="184785"/>
                    <a:pt x="214652" y="184785"/>
                    <a:pt x="214652" y="184785"/>
                  </a:cubicBezTo>
                  <a:lnTo>
                    <a:pt x="214652" y="184785"/>
                  </a:lnTo>
                  <a:lnTo>
                    <a:pt x="214652" y="184785"/>
                  </a:lnTo>
                  <a:cubicBezTo>
                    <a:pt x="224177" y="184785"/>
                    <a:pt x="233702" y="178118"/>
                    <a:pt x="237512" y="168593"/>
                  </a:cubicBezTo>
                  <a:lnTo>
                    <a:pt x="252752" y="121920"/>
                  </a:lnTo>
                  <a:lnTo>
                    <a:pt x="252752" y="333375"/>
                  </a:lnTo>
                  <a:lnTo>
                    <a:pt x="300377" y="333375"/>
                  </a:lnTo>
                  <a:lnTo>
                    <a:pt x="300377" y="190500"/>
                  </a:lnTo>
                  <a:lnTo>
                    <a:pt x="319427" y="190500"/>
                  </a:lnTo>
                  <a:lnTo>
                    <a:pt x="319427" y="333375"/>
                  </a:lnTo>
                  <a:lnTo>
                    <a:pt x="367052" y="333375"/>
                  </a:lnTo>
                  <a:lnTo>
                    <a:pt x="367052" y="122873"/>
                  </a:lnTo>
                  <a:lnTo>
                    <a:pt x="382292" y="169545"/>
                  </a:lnTo>
                  <a:cubicBezTo>
                    <a:pt x="386102" y="180023"/>
                    <a:pt x="394674" y="185738"/>
                    <a:pt x="405152" y="185738"/>
                  </a:cubicBezTo>
                  <a:lnTo>
                    <a:pt x="405152" y="185738"/>
                  </a:lnTo>
                  <a:cubicBezTo>
                    <a:pt x="405152" y="185738"/>
                    <a:pt x="405152" y="185738"/>
                    <a:pt x="405152" y="185738"/>
                  </a:cubicBezTo>
                  <a:cubicBezTo>
                    <a:pt x="414677" y="185738"/>
                    <a:pt x="424202" y="179070"/>
                    <a:pt x="428012" y="169545"/>
                  </a:cubicBezTo>
                  <a:lnTo>
                    <a:pt x="443252" y="122873"/>
                  </a:lnTo>
                  <a:lnTo>
                    <a:pt x="443252" y="169545"/>
                  </a:lnTo>
                  <a:lnTo>
                    <a:pt x="414677" y="247650"/>
                  </a:lnTo>
                  <a:lnTo>
                    <a:pt x="443252" y="247650"/>
                  </a:lnTo>
                  <a:lnTo>
                    <a:pt x="443252" y="333375"/>
                  </a:lnTo>
                  <a:lnTo>
                    <a:pt x="490877" y="333375"/>
                  </a:lnTo>
                  <a:lnTo>
                    <a:pt x="490877" y="247650"/>
                  </a:lnTo>
                  <a:lnTo>
                    <a:pt x="509927" y="247650"/>
                  </a:lnTo>
                  <a:lnTo>
                    <a:pt x="509927" y="333375"/>
                  </a:lnTo>
                  <a:lnTo>
                    <a:pt x="557552" y="333375"/>
                  </a:lnTo>
                  <a:lnTo>
                    <a:pt x="557552" y="247650"/>
                  </a:lnTo>
                  <a:lnTo>
                    <a:pt x="586127" y="247650"/>
                  </a:lnTo>
                  <a:lnTo>
                    <a:pt x="557552" y="171450"/>
                  </a:lnTo>
                  <a:lnTo>
                    <a:pt x="557552" y="123825"/>
                  </a:lnTo>
                  <a:lnTo>
                    <a:pt x="572792" y="170498"/>
                  </a:lnTo>
                  <a:cubicBezTo>
                    <a:pt x="575649" y="180023"/>
                    <a:pt x="585174" y="186690"/>
                    <a:pt x="595652" y="186690"/>
                  </a:cubicBezTo>
                  <a:cubicBezTo>
                    <a:pt x="595652" y="186690"/>
                    <a:pt x="595652" y="186690"/>
                    <a:pt x="595652" y="186690"/>
                  </a:cubicBezTo>
                  <a:cubicBezTo>
                    <a:pt x="595652" y="186690"/>
                    <a:pt x="595652" y="186690"/>
                    <a:pt x="595652" y="186690"/>
                  </a:cubicBezTo>
                  <a:cubicBezTo>
                    <a:pt x="595652" y="186690"/>
                    <a:pt x="595652" y="186690"/>
                    <a:pt x="595652" y="186690"/>
                  </a:cubicBezTo>
                  <a:cubicBezTo>
                    <a:pt x="595652" y="186690"/>
                    <a:pt x="595652" y="186690"/>
                    <a:pt x="595652" y="186690"/>
                  </a:cubicBezTo>
                  <a:cubicBezTo>
                    <a:pt x="605177" y="186690"/>
                    <a:pt x="614702" y="180023"/>
                    <a:pt x="618512" y="170498"/>
                  </a:cubicBezTo>
                  <a:lnTo>
                    <a:pt x="633752" y="123825"/>
                  </a:lnTo>
                  <a:lnTo>
                    <a:pt x="633752" y="333375"/>
                  </a:lnTo>
                  <a:lnTo>
                    <a:pt x="681377" y="333375"/>
                  </a:lnTo>
                  <a:lnTo>
                    <a:pt x="681377" y="190500"/>
                  </a:lnTo>
                  <a:lnTo>
                    <a:pt x="700427" y="190500"/>
                  </a:lnTo>
                  <a:lnTo>
                    <a:pt x="700427" y="333375"/>
                  </a:lnTo>
                  <a:lnTo>
                    <a:pt x="748052" y="333375"/>
                  </a:lnTo>
                  <a:lnTo>
                    <a:pt x="748052" y="122873"/>
                  </a:lnTo>
                  <a:lnTo>
                    <a:pt x="763292" y="169545"/>
                  </a:lnTo>
                  <a:cubicBezTo>
                    <a:pt x="766149" y="179070"/>
                    <a:pt x="775674" y="185738"/>
                    <a:pt x="786152" y="185738"/>
                  </a:cubicBezTo>
                  <a:cubicBezTo>
                    <a:pt x="789962" y="185738"/>
                    <a:pt x="792819" y="184785"/>
                    <a:pt x="796629" y="183833"/>
                  </a:cubicBezTo>
                  <a:cubicBezTo>
                    <a:pt x="806154" y="178118"/>
                    <a:pt x="810917" y="164783"/>
                    <a:pt x="807107" y="1533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158A0EC-A508-48F6-8A4F-08E9CBBF1EDA}"/>
                </a:ext>
              </a:extLst>
            </p:cNvPr>
            <p:cNvSpPr/>
            <p:nvPr/>
          </p:nvSpPr>
          <p:spPr>
            <a:xfrm>
              <a:off x="5757862" y="318135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0209F01-1CCD-48CA-95B6-11FABCC9E087}"/>
                </a:ext>
              </a:extLst>
            </p:cNvPr>
            <p:cNvSpPr/>
            <p:nvPr/>
          </p:nvSpPr>
          <p:spPr>
            <a:xfrm>
              <a:off x="6138862" y="318135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4FA2C42-C6D9-4E5C-9600-BAF7EB4DF2E3}"/>
                </a:ext>
              </a:extLst>
            </p:cNvPr>
            <p:cNvSpPr/>
            <p:nvPr/>
          </p:nvSpPr>
          <p:spPr>
            <a:xfrm>
              <a:off x="5948362" y="318135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9" name="Graphique 18" descr="Outils">
            <a:extLst>
              <a:ext uri="{FF2B5EF4-FFF2-40B4-BE49-F238E27FC236}">
                <a16:creationId xmlns:a16="http://schemas.microsoft.com/office/drawing/2014/main" id="{F501916B-7DA3-4FEB-A820-112B7679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3189" y="51927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0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CED659-1D04-458E-BE62-AC56CD7F4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019" y="554009"/>
            <a:ext cx="4789763" cy="1662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Harness capabilities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C664CE1D-996B-4277-BA2D-4B72CFECE2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r="2" b="2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00E75BDE-66B3-4229-BB09-C553C2008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1280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5" name="Picture 4" descr="606-0740">
            <a:extLst>
              <a:ext uri="{FF2B5EF4-FFF2-40B4-BE49-F238E27FC236}">
                <a16:creationId xmlns:a16="http://schemas.microsoft.com/office/drawing/2014/main" id="{6A88D8FF-9BBD-4D3F-AE9F-E87209939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6" r="4" b="10120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4C49310-8DCE-4C48-9EA9-7FD92E922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5558" r="17573" b="-1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088DE-8A9A-43D3-BADC-0C336227D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45" r="16508" b="-4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DF96-4812-4ABF-96F5-582157A876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64019" y="1956450"/>
            <a:ext cx="4789763" cy="371389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228600" fontAlgn="auto"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Plug and play solutions</a:t>
            </a:r>
          </a:p>
          <a:p>
            <a:pPr marL="893762" lvl="1"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Braided</a:t>
            </a:r>
          </a:p>
          <a:p>
            <a:pPr marL="893762" lvl="1"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Conduit </a:t>
            </a:r>
          </a:p>
          <a:p>
            <a:pPr marL="893762" lvl="1"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Rigid </a:t>
            </a:r>
          </a:p>
          <a:p>
            <a:pPr marL="893762" lvl="1"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Heatshrink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665162" lvl="1" indent="0">
              <a:spcBef>
                <a:spcPts val="750"/>
              </a:spcBef>
              <a:buClr>
                <a:srgbClr val="C00000"/>
              </a:buClr>
              <a:buNone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2900" marR="0" lvl="0" indent="-228600" fontAlgn="auto"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Bespoke mounting solutions </a:t>
            </a:r>
          </a:p>
          <a:p>
            <a:pPr marL="114300" marR="0" lvl="0" indent="0" fontAlgn="auto"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SzTx/>
              <a:buNone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2900" marR="0" lvl="0" indent="-228600" fontAlgn="auto"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Vast experienced with complex circuit design, splicing, shielding, and CAN networks.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340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44" y="654957"/>
            <a:ext cx="7139106" cy="1325563"/>
          </a:xfrm>
        </p:spPr>
        <p:txBody>
          <a:bodyPr anchor="t">
            <a:normAutofit/>
          </a:bodyPr>
          <a:lstStyle/>
          <a:p>
            <a:r>
              <a:rPr lang="fr-FR" dirty="0"/>
              <a:t>CMR </a:t>
            </a:r>
            <a:r>
              <a:rPr lang="fr-FR" dirty="0" err="1"/>
              <a:t>Rigid</a:t>
            </a:r>
            <a:r>
              <a:rPr lang="fr-FR" dirty="0"/>
              <a:t>-pipe </a:t>
            </a:r>
            <a:r>
              <a:rPr lang="fr-FR" dirty="0" err="1"/>
              <a:t>wiring</a:t>
            </a:r>
            <a:r>
              <a:rPr lang="fr-FR" dirty="0"/>
              <a:t> system  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682825" y="758226"/>
            <a:ext cx="3434964" cy="5348376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‘Pipe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Harness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foam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filled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harsh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environments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0" indent="-342900" algn="l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CMR 3D Model design  </a:t>
            </a:r>
          </a:p>
          <a:p>
            <a:pPr marL="342900" lvl="0" indent="-342900" algn="l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rototype development and validation including o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n site fit check</a:t>
            </a:r>
          </a:p>
          <a:p>
            <a:pPr marL="342900" lvl="0" indent="-342900" algn="l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Project management from RFQ to approval and production ramp up  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  <a:p>
            <a:r>
              <a:rPr lang="fr-FR" dirty="0"/>
              <a:t> 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4905ED1-E1FD-4C1C-8C6C-C718A23E0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r="5920" b="1"/>
          <a:stretch/>
        </p:blipFill>
        <p:spPr bwMode="auto">
          <a:xfrm>
            <a:off x="929938" y="1729167"/>
            <a:ext cx="6729835" cy="4102897"/>
          </a:xfrm>
          <a:prstGeom prst="rect">
            <a:avLst/>
          </a:prstGeom>
          <a:solidFill>
            <a:srgbClr val="C00000">
              <a:alpha val="98000"/>
            </a:srgbClr>
          </a:solidFill>
          <a:ln w="28575">
            <a:solidFill>
              <a:srgbClr val="C50F3B"/>
            </a:solidFill>
          </a:ln>
        </p:spPr>
      </p:pic>
    </p:spTree>
    <p:extLst>
      <p:ext uri="{BB962C8B-B14F-4D97-AF65-F5344CB8AC3E}">
        <p14:creationId xmlns:p14="http://schemas.microsoft.com/office/powerpoint/2010/main" val="236494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1D2DEE-13A5-47B4-8DA3-BD7CBBBD4ADA}"/>
              </a:ext>
            </a:extLst>
          </p:cNvPr>
          <p:cNvSpPr/>
          <p:nvPr/>
        </p:nvSpPr>
        <p:spPr>
          <a:xfrm>
            <a:off x="-1" y="-14056"/>
            <a:ext cx="6196564" cy="6872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48086-8967-495C-A476-C561A651A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019" y="293572"/>
            <a:ext cx="4789763" cy="166287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CMR Harness Assembly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0DC2BA19-66C0-42EB-B9E3-C6F95D703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4" r="8043" b="-2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B158E60C-144B-422D-BAA3-342B9674D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3" r="21450" b="2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890FD755-7AC8-4511-82A7-3FB81BB90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1" r="-2" b="17725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CB0DCC-394F-4C86-837C-E301B13E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" b="3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064513-D475-4DD0-853F-325A29E96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8" r="3" b="3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663C148-8886-4013-9DB8-C12C423E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019" y="2412009"/>
            <a:ext cx="4789763" cy="371389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Automated crimping and wire prep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USW (Ultra Sonic Weld) splicing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Bespoke assembly and test boards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Continuity and Hi Pot testing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Full SPC (Statistical Process Control)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APQP (Advanced Product Quality Planning)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88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1062" y="2694031"/>
            <a:ext cx="5340138" cy="1797287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935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dirty="0">
                <a:latin typeface="Arial MT"/>
                <a:cs typeface="Arial MT"/>
              </a:rPr>
              <a:t>Connection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pipes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(Rigid Systems)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</a:t>
            </a:r>
            <a:r>
              <a:rPr sz="1400" b="1" dirty="0">
                <a:latin typeface="Arial"/>
                <a:cs typeface="Arial"/>
              </a:rPr>
              <a:t>CP</a:t>
            </a:r>
            <a:r>
              <a:rPr sz="1400" dirty="0">
                <a:latin typeface="Arial MT"/>
                <a:cs typeface="Arial MT"/>
              </a:rPr>
              <a:t>, </a:t>
            </a:r>
            <a:r>
              <a:rPr sz="1400" spc="-60" dirty="0">
                <a:latin typeface="Arial MT"/>
                <a:cs typeface="Arial MT"/>
              </a:rPr>
              <a:t>CT,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45" dirty="0">
                <a:latin typeface="Arial MT"/>
                <a:cs typeface="Arial MT"/>
              </a:rPr>
              <a:t>CPT,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b="1" spc="-10" dirty="0">
                <a:latin typeface="Arial"/>
                <a:cs typeface="Arial"/>
              </a:rPr>
              <a:t>CTC</a:t>
            </a:r>
            <a:r>
              <a:rPr sz="1400" spc="-10" dirty="0">
                <a:latin typeface="Arial MT"/>
                <a:cs typeface="Arial MT"/>
              </a:rPr>
              <a:t>)</a:t>
            </a:r>
            <a:endParaRPr sz="1400" dirty="0">
              <a:latin typeface="Arial MT"/>
              <a:cs typeface="Arial MT"/>
            </a:endParaRPr>
          </a:p>
          <a:p>
            <a:pPr marL="147955" indent="-135890">
              <a:lnSpc>
                <a:spcPct val="100000"/>
              </a:lnSpc>
              <a:spcBef>
                <a:spcPts val="84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spc="5" dirty="0">
                <a:latin typeface="Arial MT"/>
                <a:cs typeface="Arial MT"/>
              </a:rPr>
              <a:t>Wiring</a:t>
            </a:r>
            <a:r>
              <a:rPr sz="1400" spc="-8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Harnesses</a:t>
            </a:r>
          </a:p>
          <a:p>
            <a:pPr marL="698500" lvl="1" indent="-228600">
              <a:lnSpc>
                <a:spcPct val="100000"/>
              </a:lnSpc>
              <a:spcBef>
                <a:spcPts val="325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b="1" dirty="0">
                <a:latin typeface="Arial"/>
                <a:cs typeface="Arial"/>
              </a:rPr>
              <a:t>Plastic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Pipe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Harnesses</a:t>
            </a:r>
            <a:endParaRPr sz="14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335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b="1" spc="-5" dirty="0">
                <a:latin typeface="Arial"/>
                <a:cs typeface="Arial"/>
              </a:rPr>
              <a:t>Braided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Harnesses</a:t>
            </a:r>
            <a:endParaRPr sz="1400" dirty="0">
              <a:latin typeface="Arial"/>
              <a:cs typeface="Arial"/>
            </a:endParaRPr>
          </a:p>
          <a:p>
            <a:pPr marL="147955" indent="-135890">
              <a:lnSpc>
                <a:spcPct val="100000"/>
              </a:lnSpc>
              <a:spcBef>
                <a:spcPts val="83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spc="-5" dirty="0">
                <a:latin typeface="Arial MT"/>
                <a:cs typeface="Arial MT"/>
              </a:rPr>
              <a:t>Combined</a:t>
            </a:r>
            <a:r>
              <a:rPr lang="fr-FR" sz="1400" spc="-5" dirty="0">
                <a:latin typeface="Arial MT"/>
                <a:cs typeface="Arial MT"/>
              </a:rPr>
              <a:t> and/or </a:t>
            </a:r>
            <a:r>
              <a:rPr lang="fr-FR" sz="1400" spc="-5" dirty="0" err="1">
                <a:latin typeface="Arial MT"/>
                <a:cs typeface="Arial MT"/>
              </a:rPr>
              <a:t>onboard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Wiring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Systems </a:t>
            </a:r>
            <a:r>
              <a:rPr sz="1400" dirty="0">
                <a:latin typeface="Arial MT"/>
                <a:cs typeface="Arial MT"/>
              </a:rPr>
              <a:t>(Pipes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&amp; </a:t>
            </a:r>
            <a:r>
              <a:rPr sz="1400" spc="-5" dirty="0">
                <a:latin typeface="Arial MT"/>
                <a:cs typeface="Arial MT"/>
              </a:rPr>
              <a:t>Harnesses)</a:t>
            </a:r>
            <a:endParaRPr lang="fr-FR" sz="1400" spc="-5" dirty="0">
              <a:latin typeface="Arial MT"/>
              <a:cs typeface="Arial MT"/>
            </a:endParaRPr>
          </a:p>
          <a:p>
            <a:pPr marL="147955" indent="-135890">
              <a:lnSpc>
                <a:spcPct val="100000"/>
              </a:lnSpc>
              <a:spcBef>
                <a:spcPts val="83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lang="fr-FR" sz="1400" spc="-5" dirty="0">
                <a:latin typeface="Arial MT"/>
                <a:cs typeface="Arial MT"/>
              </a:rPr>
              <a:t>Micro </a:t>
            </a:r>
            <a:r>
              <a:rPr lang="fr-FR" sz="1400" spc="-5" dirty="0" err="1">
                <a:latin typeface="Arial MT"/>
                <a:cs typeface="Arial MT"/>
              </a:rPr>
              <a:t>wrapping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911" y="358267"/>
            <a:ext cx="47948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Harnesses</a:t>
            </a:r>
            <a:r>
              <a:rPr sz="4000" b="0" spc="-1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&amp;</a:t>
            </a:r>
            <a:r>
              <a:rPr sz="4000" b="0" spc="-3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Cabling</a:t>
            </a:r>
            <a:endParaRPr sz="4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9" y="3083725"/>
            <a:ext cx="1624334" cy="6607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680707" y="2674111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CP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77578" y="2555572"/>
            <a:ext cx="1875330" cy="196447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75393" y="2674111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CTC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8241" y="5260847"/>
            <a:ext cx="1833946" cy="142949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372092" y="4635500"/>
            <a:ext cx="2092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Braided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Harnesses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2829" y="4615942"/>
            <a:ext cx="130873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latin typeface="Arial"/>
                <a:cs typeface="Arial"/>
              </a:rPr>
              <a:t>Plastic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Pipe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Harnesses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0388" y="5318759"/>
            <a:ext cx="2130552" cy="12265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64565" y="1795017"/>
            <a:ext cx="7816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than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50,000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electrical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harnesses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assembled each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year</a:t>
            </a:r>
            <a:r>
              <a:rPr sz="16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all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subsidiaries.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5216" y="979932"/>
            <a:ext cx="832485" cy="73660"/>
          </a:xfrm>
          <a:custGeom>
            <a:avLst/>
            <a:gdLst/>
            <a:ahLst/>
            <a:cxnLst/>
            <a:rect l="l" t="t" r="r" b="b"/>
            <a:pathLst>
              <a:path w="832485" h="73659">
                <a:moveTo>
                  <a:pt x="832104" y="0"/>
                </a:moveTo>
                <a:lnTo>
                  <a:pt x="0" y="0"/>
                </a:lnTo>
                <a:lnTo>
                  <a:pt x="0" y="73151"/>
                </a:lnTo>
                <a:lnTo>
                  <a:pt x="832104" y="73151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pic>
        <p:nvPicPr>
          <p:cNvPr id="18" name="Image 17" descr="Une image contenant brosse, outil, métal, casier&#10;&#10;Description générée automatiquement">
            <a:extLst>
              <a:ext uri="{FF2B5EF4-FFF2-40B4-BE49-F238E27FC236}">
                <a16:creationId xmlns:a16="http://schemas.microsoft.com/office/drawing/2014/main" id="{6DE37C95-2881-4F3E-A4DC-5F6DDCAB1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8885"/>
          <a:stretch/>
        </p:blipFill>
        <p:spPr>
          <a:xfrm>
            <a:off x="699201" y="5070241"/>
            <a:ext cx="1653540" cy="1404980"/>
          </a:xfrm>
          <a:prstGeom prst="rect">
            <a:avLst/>
          </a:prstGeom>
        </p:spPr>
      </p:pic>
      <p:sp>
        <p:nvSpPr>
          <p:cNvPr id="19" name="object 13">
            <a:extLst>
              <a:ext uri="{FF2B5EF4-FFF2-40B4-BE49-F238E27FC236}">
                <a16:creationId xmlns:a16="http://schemas.microsoft.com/office/drawing/2014/main" id="{77A3E0D7-4BDA-4859-A31A-9E73897F149B}"/>
              </a:ext>
            </a:extLst>
          </p:cNvPr>
          <p:cNvSpPr txBox="1"/>
          <p:nvPr/>
        </p:nvSpPr>
        <p:spPr>
          <a:xfrm>
            <a:off x="664565" y="4574974"/>
            <a:ext cx="2108200" cy="3263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fr-FR" sz="1800" b="1" spc="-5" dirty="0">
                <a:latin typeface="Arial"/>
                <a:cs typeface="Arial"/>
              </a:rPr>
              <a:t>Micro </a:t>
            </a:r>
            <a:r>
              <a:rPr lang="fr-FR" sz="1800" b="1" spc="-5" dirty="0" err="1">
                <a:latin typeface="Arial"/>
                <a:cs typeface="Arial"/>
              </a:rPr>
              <a:t>wrapping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4529E749-FE09-408D-B5D6-BD13A2615D08}"/>
              </a:ext>
            </a:extLst>
          </p:cNvPr>
          <p:cNvSpPr txBox="1"/>
          <p:nvPr/>
        </p:nvSpPr>
        <p:spPr>
          <a:xfrm>
            <a:off x="3505070" y="4579365"/>
            <a:ext cx="2108200" cy="3263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fr-FR" b="1" spc="-5" dirty="0">
                <a:latin typeface="Arial"/>
                <a:cs typeface="Arial"/>
              </a:rPr>
              <a:t>On-</a:t>
            </a:r>
            <a:r>
              <a:rPr lang="fr-FR" b="1" spc="-5" dirty="0" err="1">
                <a:latin typeface="Arial"/>
                <a:cs typeface="Arial"/>
              </a:rPr>
              <a:t>board</a:t>
            </a:r>
            <a:r>
              <a:rPr lang="fr-FR" b="1" spc="-5" dirty="0">
                <a:latin typeface="Arial"/>
                <a:cs typeface="Arial"/>
              </a:rPr>
              <a:t> </a:t>
            </a:r>
            <a:r>
              <a:rPr lang="fr-FR" b="1" spc="-5" dirty="0" err="1">
                <a:latin typeface="Arial"/>
                <a:cs typeface="Arial"/>
              </a:rPr>
              <a:t>wiring</a:t>
            </a:r>
            <a:r>
              <a:rPr lang="fr-FR" b="1" spc="-5" dirty="0">
                <a:latin typeface="Arial"/>
                <a:cs typeface="Arial"/>
              </a:rPr>
              <a:t> </a:t>
            </a:r>
          </a:p>
        </p:txBody>
      </p:sp>
      <p:pic>
        <p:nvPicPr>
          <p:cNvPr id="21" name="Image 20" descr="Une image contenant texte, conteneur, panier&#10;&#10;Description générée automatiquement">
            <a:extLst>
              <a:ext uri="{FF2B5EF4-FFF2-40B4-BE49-F238E27FC236}">
                <a16:creationId xmlns:a16="http://schemas.microsoft.com/office/drawing/2014/main" id="{3E1AC6E6-8EC9-471E-A832-D27A07AFD3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15805"/>
          <a:stretch/>
        </p:blipFill>
        <p:spPr>
          <a:xfrm>
            <a:off x="3612865" y="5070241"/>
            <a:ext cx="1653540" cy="1429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39016" y="6570136"/>
            <a:ext cx="4953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2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38771" y="0"/>
            <a:ext cx="5253355" cy="6858000"/>
          </a:xfrm>
          <a:custGeom>
            <a:avLst/>
            <a:gdLst/>
            <a:ahLst/>
            <a:cxnLst/>
            <a:rect l="l" t="t" r="r" b="b"/>
            <a:pathLst>
              <a:path w="5253355" h="6858000">
                <a:moveTo>
                  <a:pt x="5253228" y="0"/>
                </a:moveTo>
                <a:lnTo>
                  <a:pt x="0" y="0"/>
                </a:lnTo>
                <a:lnTo>
                  <a:pt x="0" y="6858000"/>
                </a:lnTo>
                <a:lnTo>
                  <a:pt x="5253228" y="6858000"/>
                </a:lnTo>
                <a:lnTo>
                  <a:pt x="525322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0"/>
            <a:ext cx="782320" cy="6858000"/>
          </a:xfrm>
          <a:custGeom>
            <a:avLst/>
            <a:gdLst/>
            <a:ahLst/>
            <a:cxnLst/>
            <a:rect l="l" t="t" r="r" b="b"/>
            <a:pathLst>
              <a:path w="782320" h="6858000">
                <a:moveTo>
                  <a:pt x="781811" y="0"/>
                </a:moveTo>
                <a:lnTo>
                  <a:pt x="0" y="0"/>
                </a:lnTo>
                <a:lnTo>
                  <a:pt x="0" y="6858000"/>
                </a:lnTo>
                <a:lnTo>
                  <a:pt x="781811" y="6858000"/>
                </a:lnTo>
                <a:lnTo>
                  <a:pt x="781811" y="0"/>
                </a:lnTo>
                <a:close/>
              </a:path>
            </a:pathLst>
          </a:custGeom>
          <a:solidFill>
            <a:srgbClr val="C50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035285" y="6547120"/>
            <a:ext cx="561975" cy="231775"/>
            <a:chOff x="11035285" y="6547120"/>
            <a:chExt cx="561975" cy="2317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9328" y="6547903"/>
              <a:ext cx="131982" cy="121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7145" y="6547120"/>
              <a:ext cx="137149" cy="119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5185" y="6547903"/>
              <a:ext cx="198703" cy="1710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035284" y="6548920"/>
              <a:ext cx="561975" cy="229870"/>
            </a:xfrm>
            <a:custGeom>
              <a:avLst/>
              <a:gdLst/>
              <a:ahLst/>
              <a:cxnLst/>
              <a:rect l="l" t="t" r="r" b="b"/>
              <a:pathLst>
                <a:path w="561975" h="229870">
                  <a:moveTo>
                    <a:pt x="46380" y="206870"/>
                  </a:moveTo>
                  <a:lnTo>
                    <a:pt x="25158" y="206870"/>
                  </a:lnTo>
                  <a:lnTo>
                    <a:pt x="25158" y="214249"/>
                  </a:lnTo>
                  <a:lnTo>
                    <a:pt x="34366" y="214249"/>
                  </a:lnTo>
                  <a:lnTo>
                    <a:pt x="34366" y="222084"/>
                  </a:lnTo>
                  <a:lnTo>
                    <a:pt x="29311" y="222084"/>
                  </a:lnTo>
                  <a:lnTo>
                    <a:pt x="23698" y="222186"/>
                  </a:lnTo>
                  <a:lnTo>
                    <a:pt x="19646" y="218617"/>
                  </a:lnTo>
                  <a:lnTo>
                    <a:pt x="15163" y="215252"/>
                  </a:lnTo>
                  <a:lnTo>
                    <a:pt x="14592" y="208762"/>
                  </a:lnTo>
                  <a:lnTo>
                    <a:pt x="16167" y="203733"/>
                  </a:lnTo>
                  <a:lnTo>
                    <a:pt x="18186" y="198132"/>
                  </a:lnTo>
                  <a:lnTo>
                    <a:pt x="24701" y="195338"/>
                  </a:lnTo>
                  <a:lnTo>
                    <a:pt x="30327" y="195681"/>
                  </a:lnTo>
                  <a:lnTo>
                    <a:pt x="36169" y="195567"/>
                  </a:lnTo>
                  <a:lnTo>
                    <a:pt x="41109" y="199034"/>
                  </a:lnTo>
                  <a:lnTo>
                    <a:pt x="46278" y="201383"/>
                  </a:lnTo>
                  <a:lnTo>
                    <a:pt x="46278" y="191643"/>
                  </a:lnTo>
                  <a:lnTo>
                    <a:pt x="38214" y="189458"/>
                  </a:lnTo>
                  <a:lnTo>
                    <a:pt x="29883" y="188493"/>
                  </a:lnTo>
                  <a:lnTo>
                    <a:pt x="21590" y="189064"/>
                  </a:lnTo>
                  <a:lnTo>
                    <a:pt x="13589" y="191541"/>
                  </a:lnTo>
                  <a:lnTo>
                    <a:pt x="8648" y="194335"/>
                  </a:lnTo>
                  <a:lnTo>
                    <a:pt x="4267" y="199034"/>
                  </a:lnTo>
                  <a:lnTo>
                    <a:pt x="3594" y="204851"/>
                  </a:lnTo>
                  <a:lnTo>
                    <a:pt x="2806" y="210439"/>
                  </a:lnTo>
                  <a:lnTo>
                    <a:pt x="3251" y="216712"/>
                  </a:lnTo>
                  <a:lnTo>
                    <a:pt x="6959" y="220967"/>
                  </a:lnTo>
                  <a:lnTo>
                    <a:pt x="10896" y="226225"/>
                  </a:lnTo>
                  <a:lnTo>
                    <a:pt x="17513" y="228015"/>
                  </a:lnTo>
                  <a:lnTo>
                    <a:pt x="23583" y="229235"/>
                  </a:lnTo>
                  <a:lnTo>
                    <a:pt x="32791" y="229235"/>
                  </a:lnTo>
                  <a:lnTo>
                    <a:pt x="37401" y="228346"/>
                  </a:lnTo>
                  <a:lnTo>
                    <a:pt x="41897" y="227342"/>
                  </a:lnTo>
                  <a:lnTo>
                    <a:pt x="46380" y="226110"/>
                  </a:lnTo>
                  <a:lnTo>
                    <a:pt x="46380" y="206870"/>
                  </a:lnTo>
                  <a:close/>
                </a:path>
                <a:path w="561975" h="229870">
                  <a:moveTo>
                    <a:pt x="148831" y="61861"/>
                  </a:moveTo>
                  <a:lnTo>
                    <a:pt x="148717" y="55486"/>
                  </a:lnTo>
                  <a:lnTo>
                    <a:pt x="148717" y="48996"/>
                  </a:lnTo>
                  <a:lnTo>
                    <a:pt x="126022" y="48996"/>
                  </a:lnTo>
                  <a:lnTo>
                    <a:pt x="126136" y="55372"/>
                  </a:lnTo>
                  <a:lnTo>
                    <a:pt x="126022" y="61760"/>
                  </a:lnTo>
                  <a:lnTo>
                    <a:pt x="126136" y="68249"/>
                  </a:lnTo>
                  <a:lnTo>
                    <a:pt x="141185" y="68249"/>
                  </a:lnTo>
                  <a:lnTo>
                    <a:pt x="148717" y="68351"/>
                  </a:lnTo>
                  <a:lnTo>
                    <a:pt x="148831" y="61861"/>
                  </a:lnTo>
                  <a:close/>
                </a:path>
                <a:path w="561975" h="229870">
                  <a:moveTo>
                    <a:pt x="153657" y="228574"/>
                  </a:moveTo>
                  <a:lnTo>
                    <a:pt x="143776" y="217385"/>
                  </a:lnTo>
                  <a:lnTo>
                    <a:pt x="140652" y="214134"/>
                  </a:lnTo>
                  <a:lnTo>
                    <a:pt x="138607" y="212013"/>
                  </a:lnTo>
                  <a:lnTo>
                    <a:pt x="142316" y="209778"/>
                  </a:lnTo>
                  <a:lnTo>
                    <a:pt x="145897" y="207759"/>
                  </a:lnTo>
                  <a:lnTo>
                    <a:pt x="146697" y="207314"/>
                  </a:lnTo>
                  <a:lnTo>
                    <a:pt x="147370" y="202615"/>
                  </a:lnTo>
                  <a:lnTo>
                    <a:pt x="148717" y="197472"/>
                  </a:lnTo>
                  <a:lnTo>
                    <a:pt x="147942" y="196126"/>
                  </a:lnTo>
                  <a:lnTo>
                    <a:pt x="145453" y="191757"/>
                  </a:lnTo>
                  <a:lnTo>
                    <a:pt x="140284" y="190525"/>
                  </a:lnTo>
                  <a:lnTo>
                    <a:pt x="136690" y="189953"/>
                  </a:lnTo>
                  <a:lnTo>
                    <a:pt x="136690" y="198132"/>
                  </a:lnTo>
                  <a:lnTo>
                    <a:pt x="136359" y="204736"/>
                  </a:lnTo>
                  <a:lnTo>
                    <a:pt x="132651" y="206197"/>
                  </a:lnTo>
                  <a:lnTo>
                    <a:pt x="129057" y="207759"/>
                  </a:lnTo>
                  <a:lnTo>
                    <a:pt x="125780" y="207200"/>
                  </a:lnTo>
                  <a:lnTo>
                    <a:pt x="125120" y="207086"/>
                  </a:lnTo>
                  <a:lnTo>
                    <a:pt x="121424" y="207200"/>
                  </a:lnTo>
                  <a:lnTo>
                    <a:pt x="121424" y="196456"/>
                  </a:lnTo>
                  <a:lnTo>
                    <a:pt x="125120" y="196570"/>
                  </a:lnTo>
                  <a:lnTo>
                    <a:pt x="126047" y="196456"/>
                  </a:lnTo>
                  <a:lnTo>
                    <a:pt x="128828" y="196126"/>
                  </a:lnTo>
                  <a:lnTo>
                    <a:pt x="132537" y="197129"/>
                  </a:lnTo>
                  <a:lnTo>
                    <a:pt x="136690" y="198132"/>
                  </a:lnTo>
                  <a:lnTo>
                    <a:pt x="136690" y="189953"/>
                  </a:lnTo>
                  <a:lnTo>
                    <a:pt x="132715" y="189318"/>
                  </a:lnTo>
                  <a:lnTo>
                    <a:pt x="131191" y="189268"/>
                  </a:lnTo>
                  <a:lnTo>
                    <a:pt x="125056" y="189103"/>
                  </a:lnTo>
                  <a:lnTo>
                    <a:pt x="117373" y="189268"/>
                  </a:lnTo>
                  <a:lnTo>
                    <a:pt x="109740" y="189191"/>
                  </a:lnTo>
                  <a:lnTo>
                    <a:pt x="109855" y="228676"/>
                  </a:lnTo>
                  <a:lnTo>
                    <a:pt x="121424" y="228676"/>
                  </a:lnTo>
                  <a:lnTo>
                    <a:pt x="121424" y="214249"/>
                  </a:lnTo>
                  <a:lnTo>
                    <a:pt x="123101" y="214134"/>
                  </a:lnTo>
                  <a:lnTo>
                    <a:pt x="126580" y="214134"/>
                  </a:lnTo>
                  <a:lnTo>
                    <a:pt x="131305" y="218617"/>
                  </a:lnTo>
                  <a:lnTo>
                    <a:pt x="135013" y="223875"/>
                  </a:lnTo>
                  <a:lnTo>
                    <a:pt x="139509" y="228574"/>
                  </a:lnTo>
                  <a:lnTo>
                    <a:pt x="144221" y="228676"/>
                  </a:lnTo>
                  <a:lnTo>
                    <a:pt x="148932" y="228676"/>
                  </a:lnTo>
                  <a:lnTo>
                    <a:pt x="153657" y="228574"/>
                  </a:lnTo>
                  <a:close/>
                </a:path>
                <a:path w="561975" h="229870">
                  <a:moveTo>
                    <a:pt x="256501" y="205638"/>
                  </a:moveTo>
                  <a:lnTo>
                    <a:pt x="253441" y="197510"/>
                  </a:lnTo>
                  <a:lnTo>
                    <a:pt x="250202" y="194449"/>
                  </a:lnTo>
                  <a:lnTo>
                    <a:pt x="247116" y="191541"/>
                  </a:lnTo>
                  <a:lnTo>
                    <a:pt x="245186" y="190893"/>
                  </a:lnTo>
                  <a:lnTo>
                    <a:pt x="245186" y="208432"/>
                  </a:lnTo>
                  <a:lnTo>
                    <a:pt x="244983" y="215595"/>
                  </a:lnTo>
                  <a:lnTo>
                    <a:pt x="239814" y="219837"/>
                  </a:lnTo>
                  <a:lnTo>
                    <a:pt x="234188" y="224205"/>
                  </a:lnTo>
                  <a:lnTo>
                    <a:pt x="224421" y="221742"/>
                  </a:lnTo>
                  <a:lnTo>
                    <a:pt x="222288" y="214807"/>
                  </a:lnTo>
                  <a:lnTo>
                    <a:pt x="220484" y="208432"/>
                  </a:lnTo>
                  <a:lnTo>
                    <a:pt x="221170" y="199250"/>
                  </a:lnTo>
                  <a:lnTo>
                    <a:pt x="228460" y="196570"/>
                  </a:lnTo>
                  <a:lnTo>
                    <a:pt x="233857" y="194449"/>
                  </a:lnTo>
                  <a:lnTo>
                    <a:pt x="240601" y="196570"/>
                  </a:lnTo>
                  <a:lnTo>
                    <a:pt x="242951" y="201942"/>
                  </a:lnTo>
                  <a:lnTo>
                    <a:pt x="245135" y="207581"/>
                  </a:lnTo>
                  <a:lnTo>
                    <a:pt x="245186" y="208432"/>
                  </a:lnTo>
                  <a:lnTo>
                    <a:pt x="245186" y="190893"/>
                  </a:lnTo>
                  <a:lnTo>
                    <a:pt x="240055" y="189153"/>
                  </a:lnTo>
                  <a:lnTo>
                    <a:pt x="232651" y="188391"/>
                  </a:lnTo>
                  <a:lnTo>
                    <a:pt x="225285" y="189280"/>
                  </a:lnTo>
                  <a:lnTo>
                    <a:pt x="218351" y="191871"/>
                  </a:lnTo>
                  <a:lnTo>
                    <a:pt x="211874" y="198602"/>
                  </a:lnTo>
                  <a:lnTo>
                    <a:pt x="209346" y="207581"/>
                  </a:lnTo>
                  <a:lnTo>
                    <a:pt x="210807" y="216877"/>
                  </a:lnTo>
                  <a:lnTo>
                    <a:pt x="216331" y="224536"/>
                  </a:lnTo>
                  <a:lnTo>
                    <a:pt x="220040" y="227228"/>
                  </a:lnTo>
                  <a:lnTo>
                    <a:pt x="224536" y="228574"/>
                  </a:lnTo>
                  <a:lnTo>
                    <a:pt x="229031" y="229463"/>
                  </a:lnTo>
                  <a:lnTo>
                    <a:pt x="237451" y="229463"/>
                  </a:lnTo>
                  <a:lnTo>
                    <a:pt x="242849" y="228231"/>
                  </a:lnTo>
                  <a:lnTo>
                    <a:pt x="248577" y="226555"/>
                  </a:lnTo>
                  <a:lnTo>
                    <a:pt x="250456" y="224205"/>
                  </a:lnTo>
                  <a:lnTo>
                    <a:pt x="252171" y="222084"/>
                  </a:lnTo>
                  <a:lnTo>
                    <a:pt x="256133" y="214350"/>
                  </a:lnTo>
                  <a:lnTo>
                    <a:pt x="256501" y="205638"/>
                  </a:lnTo>
                  <a:close/>
                </a:path>
                <a:path w="561975" h="229870">
                  <a:moveTo>
                    <a:pt x="327533" y="68249"/>
                  </a:moveTo>
                  <a:lnTo>
                    <a:pt x="327317" y="61861"/>
                  </a:lnTo>
                  <a:lnTo>
                    <a:pt x="327418" y="55372"/>
                  </a:lnTo>
                  <a:lnTo>
                    <a:pt x="327418" y="48996"/>
                  </a:lnTo>
                  <a:lnTo>
                    <a:pt x="304507" y="48996"/>
                  </a:lnTo>
                  <a:lnTo>
                    <a:pt x="304507" y="61861"/>
                  </a:lnTo>
                  <a:lnTo>
                    <a:pt x="304622" y="68249"/>
                  </a:lnTo>
                  <a:lnTo>
                    <a:pt x="312254" y="68249"/>
                  </a:lnTo>
                  <a:lnTo>
                    <a:pt x="319900" y="68465"/>
                  </a:lnTo>
                  <a:lnTo>
                    <a:pt x="327533" y="68249"/>
                  </a:lnTo>
                  <a:close/>
                </a:path>
                <a:path w="561975" h="229870">
                  <a:moveTo>
                    <a:pt x="358432" y="217601"/>
                  </a:moveTo>
                  <a:lnTo>
                    <a:pt x="358317" y="213690"/>
                  </a:lnTo>
                  <a:lnTo>
                    <a:pt x="358317" y="189191"/>
                  </a:lnTo>
                  <a:lnTo>
                    <a:pt x="346519" y="189191"/>
                  </a:lnTo>
                  <a:lnTo>
                    <a:pt x="346405" y="197358"/>
                  </a:lnTo>
                  <a:lnTo>
                    <a:pt x="346633" y="205524"/>
                  </a:lnTo>
                  <a:lnTo>
                    <a:pt x="346519" y="216598"/>
                  </a:lnTo>
                  <a:lnTo>
                    <a:pt x="345503" y="220294"/>
                  </a:lnTo>
                  <a:lnTo>
                    <a:pt x="342366" y="221297"/>
                  </a:lnTo>
                  <a:lnTo>
                    <a:pt x="339102" y="222186"/>
                  </a:lnTo>
                  <a:lnTo>
                    <a:pt x="335292" y="222300"/>
                  </a:lnTo>
                  <a:lnTo>
                    <a:pt x="332371" y="220510"/>
                  </a:lnTo>
                  <a:lnTo>
                    <a:pt x="329780" y="218833"/>
                  </a:lnTo>
                  <a:lnTo>
                    <a:pt x="329450" y="215480"/>
                  </a:lnTo>
                  <a:lnTo>
                    <a:pt x="329450" y="204851"/>
                  </a:lnTo>
                  <a:lnTo>
                    <a:pt x="329552" y="197015"/>
                  </a:lnTo>
                  <a:lnTo>
                    <a:pt x="329450" y="189191"/>
                  </a:lnTo>
                  <a:lnTo>
                    <a:pt x="317881" y="189191"/>
                  </a:lnTo>
                  <a:lnTo>
                    <a:pt x="317881" y="205638"/>
                  </a:lnTo>
                  <a:lnTo>
                    <a:pt x="317652" y="213804"/>
                  </a:lnTo>
                  <a:lnTo>
                    <a:pt x="317652" y="217601"/>
                  </a:lnTo>
                  <a:lnTo>
                    <a:pt x="318325" y="221856"/>
                  </a:lnTo>
                  <a:lnTo>
                    <a:pt x="321475" y="224536"/>
                  </a:lnTo>
                  <a:lnTo>
                    <a:pt x="325285" y="227672"/>
                  </a:lnTo>
                  <a:lnTo>
                    <a:pt x="330123" y="229019"/>
                  </a:lnTo>
                  <a:lnTo>
                    <a:pt x="334949" y="229463"/>
                  </a:lnTo>
                  <a:lnTo>
                    <a:pt x="343369" y="229463"/>
                  </a:lnTo>
                  <a:lnTo>
                    <a:pt x="347192" y="228015"/>
                  </a:lnTo>
                  <a:lnTo>
                    <a:pt x="351459" y="227558"/>
                  </a:lnTo>
                  <a:lnTo>
                    <a:pt x="354495" y="224650"/>
                  </a:lnTo>
                  <a:lnTo>
                    <a:pt x="357187" y="221627"/>
                  </a:lnTo>
                  <a:lnTo>
                    <a:pt x="358432" y="217601"/>
                  </a:lnTo>
                  <a:close/>
                </a:path>
                <a:path w="561975" h="229870">
                  <a:moveTo>
                    <a:pt x="460641" y="197573"/>
                  </a:moveTo>
                  <a:lnTo>
                    <a:pt x="459727" y="196011"/>
                  </a:lnTo>
                  <a:lnTo>
                    <a:pt x="457390" y="191985"/>
                  </a:lnTo>
                  <a:lnTo>
                    <a:pt x="452107" y="190754"/>
                  </a:lnTo>
                  <a:lnTo>
                    <a:pt x="449745" y="190322"/>
                  </a:lnTo>
                  <a:lnTo>
                    <a:pt x="449745" y="200266"/>
                  </a:lnTo>
                  <a:lnTo>
                    <a:pt x="448398" y="206527"/>
                  </a:lnTo>
                  <a:lnTo>
                    <a:pt x="444360" y="207530"/>
                  </a:lnTo>
                  <a:lnTo>
                    <a:pt x="440982" y="208432"/>
                  </a:lnTo>
                  <a:lnTo>
                    <a:pt x="438658" y="208203"/>
                  </a:lnTo>
                  <a:lnTo>
                    <a:pt x="437502" y="208089"/>
                  </a:lnTo>
                  <a:lnTo>
                    <a:pt x="434136" y="208203"/>
                  </a:lnTo>
                  <a:lnTo>
                    <a:pt x="434251" y="196570"/>
                  </a:lnTo>
                  <a:lnTo>
                    <a:pt x="438061" y="196799"/>
                  </a:lnTo>
                  <a:lnTo>
                    <a:pt x="439343" y="196570"/>
                  </a:lnTo>
                  <a:lnTo>
                    <a:pt x="442556" y="196011"/>
                  </a:lnTo>
                  <a:lnTo>
                    <a:pt x="446036" y="198031"/>
                  </a:lnTo>
                  <a:lnTo>
                    <a:pt x="449745" y="200266"/>
                  </a:lnTo>
                  <a:lnTo>
                    <a:pt x="449745" y="190322"/>
                  </a:lnTo>
                  <a:lnTo>
                    <a:pt x="444830" y="189407"/>
                  </a:lnTo>
                  <a:lnTo>
                    <a:pt x="442379" y="189318"/>
                  </a:lnTo>
                  <a:lnTo>
                    <a:pt x="437400" y="189141"/>
                  </a:lnTo>
                  <a:lnTo>
                    <a:pt x="429907" y="189318"/>
                  </a:lnTo>
                  <a:lnTo>
                    <a:pt x="422452" y="189293"/>
                  </a:lnTo>
                  <a:lnTo>
                    <a:pt x="422440" y="215696"/>
                  </a:lnTo>
                  <a:lnTo>
                    <a:pt x="422567" y="228676"/>
                  </a:lnTo>
                  <a:lnTo>
                    <a:pt x="434251" y="228676"/>
                  </a:lnTo>
                  <a:lnTo>
                    <a:pt x="434136" y="216154"/>
                  </a:lnTo>
                  <a:lnTo>
                    <a:pt x="440194" y="215696"/>
                  </a:lnTo>
                  <a:lnTo>
                    <a:pt x="446824" y="216712"/>
                  </a:lnTo>
                  <a:lnTo>
                    <a:pt x="448627" y="215696"/>
                  </a:lnTo>
                  <a:lnTo>
                    <a:pt x="452437" y="213575"/>
                  </a:lnTo>
                  <a:lnTo>
                    <a:pt x="456603" y="211670"/>
                  </a:lnTo>
                  <a:lnTo>
                    <a:pt x="459003" y="208432"/>
                  </a:lnTo>
                  <a:lnTo>
                    <a:pt x="459740" y="207429"/>
                  </a:lnTo>
                  <a:lnTo>
                    <a:pt x="460082" y="202831"/>
                  </a:lnTo>
                  <a:lnTo>
                    <a:pt x="460641" y="197573"/>
                  </a:lnTo>
                  <a:close/>
                </a:path>
                <a:path w="561975" h="229870">
                  <a:moveTo>
                    <a:pt x="469938" y="143649"/>
                  </a:moveTo>
                  <a:lnTo>
                    <a:pt x="0" y="143649"/>
                  </a:lnTo>
                  <a:lnTo>
                    <a:pt x="0" y="149987"/>
                  </a:lnTo>
                  <a:lnTo>
                    <a:pt x="0" y="163931"/>
                  </a:lnTo>
                  <a:lnTo>
                    <a:pt x="0" y="170268"/>
                  </a:lnTo>
                  <a:lnTo>
                    <a:pt x="461683" y="170268"/>
                  </a:lnTo>
                  <a:lnTo>
                    <a:pt x="461683" y="163931"/>
                  </a:lnTo>
                  <a:lnTo>
                    <a:pt x="465861" y="163931"/>
                  </a:lnTo>
                  <a:lnTo>
                    <a:pt x="465861" y="149987"/>
                  </a:lnTo>
                  <a:lnTo>
                    <a:pt x="469938" y="149987"/>
                  </a:lnTo>
                  <a:lnTo>
                    <a:pt x="469938" y="143649"/>
                  </a:lnTo>
                  <a:close/>
                </a:path>
                <a:path w="561975" h="229870">
                  <a:moveTo>
                    <a:pt x="561848" y="84912"/>
                  </a:moveTo>
                  <a:lnTo>
                    <a:pt x="527024" y="0"/>
                  </a:lnTo>
                  <a:lnTo>
                    <a:pt x="498716" y="0"/>
                  </a:lnTo>
                  <a:lnTo>
                    <a:pt x="532193" y="84912"/>
                  </a:lnTo>
                  <a:lnTo>
                    <a:pt x="498716" y="169938"/>
                  </a:lnTo>
                  <a:lnTo>
                    <a:pt x="527024" y="169837"/>
                  </a:lnTo>
                  <a:lnTo>
                    <a:pt x="561848" y="84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723369" y="6704838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9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6549" y="593852"/>
            <a:ext cx="2973705" cy="253619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ct val="89400"/>
              </a:lnSpc>
              <a:spcBef>
                <a:spcPts val="555"/>
              </a:spcBef>
            </a:pPr>
            <a:r>
              <a:rPr sz="3600" dirty="0">
                <a:solidFill>
                  <a:srgbClr val="C50F3A"/>
                </a:solidFill>
                <a:latin typeface="Arial MT"/>
                <a:cs typeface="Arial MT"/>
              </a:rPr>
              <a:t>A </a:t>
            </a:r>
            <a:r>
              <a:rPr sz="3600" spc="-5" dirty="0">
                <a:solidFill>
                  <a:srgbClr val="C50F3A"/>
                </a:solidFill>
                <a:latin typeface="Arial MT"/>
                <a:cs typeface="Arial MT"/>
              </a:rPr>
              <a:t>French </a:t>
            </a:r>
            <a:r>
              <a:rPr sz="3600" dirty="0">
                <a:solidFill>
                  <a:srgbClr val="C50F3A"/>
                </a:solidFill>
                <a:latin typeface="Arial MT"/>
                <a:cs typeface="Arial MT"/>
              </a:rPr>
              <a:t> company </a:t>
            </a:r>
            <a:r>
              <a:rPr sz="3600" spc="5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3600" spc="-5" dirty="0">
                <a:solidFill>
                  <a:srgbClr val="C50F3A"/>
                </a:solidFill>
                <a:latin typeface="Arial MT"/>
                <a:cs typeface="Arial MT"/>
              </a:rPr>
              <a:t>invested</a:t>
            </a:r>
            <a:r>
              <a:rPr sz="3600" spc="-30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3600" spc="-5" dirty="0">
                <a:solidFill>
                  <a:srgbClr val="C50F3A"/>
                </a:solidFill>
                <a:latin typeface="Arial MT"/>
                <a:cs typeface="Arial MT"/>
              </a:rPr>
              <a:t>in</a:t>
            </a:r>
            <a:r>
              <a:rPr sz="3600" spc="-25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C50F3A"/>
                </a:solidFill>
                <a:latin typeface="Arial MT"/>
                <a:cs typeface="Arial MT"/>
              </a:rPr>
              <a:t>the </a:t>
            </a:r>
            <a:r>
              <a:rPr sz="3600" spc="-990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C50F3A"/>
                </a:solidFill>
                <a:latin typeface="Arial MT"/>
                <a:cs typeface="Arial MT"/>
              </a:rPr>
              <a:t>energy </a:t>
            </a:r>
            <a:r>
              <a:rPr sz="3600" spc="5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C50F3A"/>
                </a:solidFill>
                <a:latin typeface="Arial MT"/>
                <a:cs typeface="Arial MT"/>
              </a:rPr>
              <a:t>transition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6549" y="4586477"/>
            <a:ext cx="3611879" cy="87947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latin typeface="Arial MT"/>
                <a:cs typeface="Arial MT"/>
              </a:rPr>
              <a:t>CMR GROUP HAS BEEN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INNOVATING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ENERGY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SECTOR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60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YEARS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2355" y="4041647"/>
            <a:ext cx="533400" cy="60960"/>
          </a:xfrm>
          <a:custGeom>
            <a:avLst/>
            <a:gdLst/>
            <a:ahLst/>
            <a:cxnLst/>
            <a:rect l="l" t="t" r="r" b="b"/>
            <a:pathLst>
              <a:path w="533400" h="60960">
                <a:moveTo>
                  <a:pt x="533400" y="0"/>
                </a:moveTo>
                <a:lnTo>
                  <a:pt x="0" y="0"/>
                </a:lnTo>
                <a:lnTo>
                  <a:pt x="0" y="60959"/>
                </a:lnTo>
                <a:lnTo>
                  <a:pt x="533400" y="60959"/>
                </a:lnTo>
                <a:lnTo>
                  <a:pt x="533400" y="0"/>
                </a:lnTo>
                <a:close/>
              </a:path>
            </a:pathLst>
          </a:custGeom>
          <a:solidFill>
            <a:srgbClr val="5B6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Image 24" descr="Une image contenant ciel, extérieur, cellule photovoltaïque&#10;&#10;Description générée automatiquement">
            <a:extLst>
              <a:ext uri="{FF2B5EF4-FFF2-40B4-BE49-F238E27FC236}">
                <a16:creationId xmlns:a16="http://schemas.microsoft.com/office/drawing/2014/main" id="{5D12D68D-3D41-47FC-B8F6-99956C7F2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56" y="990600"/>
            <a:ext cx="7300501" cy="47401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0380" y="1665737"/>
            <a:ext cx="1096441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10" dirty="0">
                <a:solidFill>
                  <a:srgbClr val="FFFFFF"/>
                </a:solidFill>
                <a:latin typeface="Arial MT"/>
                <a:cs typeface="Arial MT"/>
              </a:rPr>
              <a:t>Go further by supporting all those wishing to train in the requirements of our profession and to share our passion with you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1308" y="238709"/>
            <a:ext cx="671769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4000" b="0" spc="-5" dirty="0">
                <a:latin typeface="Arial MT"/>
                <a:cs typeface="Arial MT"/>
              </a:rPr>
              <a:t>Our training center</a:t>
            </a:r>
            <a:endParaRPr sz="4000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grpSp>
        <p:nvGrpSpPr>
          <p:cNvPr id="7" name="object 7"/>
          <p:cNvGrpSpPr/>
          <p:nvPr/>
        </p:nvGrpSpPr>
        <p:grpSpPr>
          <a:xfrm>
            <a:off x="1828800" y="2273999"/>
            <a:ext cx="8340852" cy="4101338"/>
            <a:chOff x="574548" y="2237232"/>
            <a:chExt cx="11043285" cy="4101338"/>
          </a:xfrm>
        </p:grpSpPr>
        <p:sp>
          <p:nvSpPr>
            <p:cNvPr id="8" name="object 8"/>
            <p:cNvSpPr/>
            <p:nvPr/>
          </p:nvSpPr>
          <p:spPr>
            <a:xfrm>
              <a:off x="574549" y="2237232"/>
              <a:ext cx="11043284" cy="1845945"/>
            </a:xfrm>
            <a:custGeom>
              <a:avLst/>
              <a:gdLst/>
              <a:ahLst/>
              <a:cxnLst/>
              <a:rect l="l" t="t" r="r" b="b"/>
              <a:pathLst>
                <a:path w="11043285" h="1845945">
                  <a:moveTo>
                    <a:pt x="10858373" y="0"/>
                  </a:moveTo>
                  <a:lnTo>
                    <a:pt x="184556" y="0"/>
                  </a:lnTo>
                  <a:lnTo>
                    <a:pt x="135493" y="6595"/>
                  </a:lnTo>
                  <a:lnTo>
                    <a:pt x="91406" y="25207"/>
                  </a:lnTo>
                  <a:lnTo>
                    <a:pt x="54054" y="54070"/>
                  </a:lnTo>
                  <a:lnTo>
                    <a:pt x="25196" y="91421"/>
                  </a:lnTo>
                  <a:lnTo>
                    <a:pt x="6592" y="135496"/>
                  </a:lnTo>
                  <a:lnTo>
                    <a:pt x="0" y="184530"/>
                  </a:lnTo>
                  <a:lnTo>
                    <a:pt x="0" y="1661032"/>
                  </a:lnTo>
                  <a:lnTo>
                    <a:pt x="6592" y="1710067"/>
                  </a:lnTo>
                  <a:lnTo>
                    <a:pt x="25196" y="1754142"/>
                  </a:lnTo>
                  <a:lnTo>
                    <a:pt x="54054" y="1791493"/>
                  </a:lnTo>
                  <a:lnTo>
                    <a:pt x="91406" y="1820356"/>
                  </a:lnTo>
                  <a:lnTo>
                    <a:pt x="135493" y="1838968"/>
                  </a:lnTo>
                  <a:lnTo>
                    <a:pt x="184556" y="1845563"/>
                  </a:lnTo>
                  <a:lnTo>
                    <a:pt x="10858373" y="1845563"/>
                  </a:lnTo>
                  <a:lnTo>
                    <a:pt x="10907407" y="1838968"/>
                  </a:lnTo>
                  <a:lnTo>
                    <a:pt x="10951482" y="1820356"/>
                  </a:lnTo>
                  <a:lnTo>
                    <a:pt x="10988833" y="1791493"/>
                  </a:lnTo>
                  <a:lnTo>
                    <a:pt x="11017696" y="1754142"/>
                  </a:lnTo>
                  <a:lnTo>
                    <a:pt x="11036308" y="1710067"/>
                  </a:lnTo>
                  <a:lnTo>
                    <a:pt x="11042904" y="1661032"/>
                  </a:lnTo>
                  <a:lnTo>
                    <a:pt x="11042904" y="184530"/>
                  </a:lnTo>
                  <a:lnTo>
                    <a:pt x="11036308" y="135496"/>
                  </a:lnTo>
                  <a:lnTo>
                    <a:pt x="11017696" y="91421"/>
                  </a:lnTo>
                  <a:lnTo>
                    <a:pt x="10988833" y="54070"/>
                  </a:lnTo>
                  <a:lnTo>
                    <a:pt x="10951482" y="25207"/>
                  </a:lnTo>
                  <a:lnTo>
                    <a:pt x="10907407" y="6595"/>
                  </a:lnTo>
                  <a:lnTo>
                    <a:pt x="1085837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74548" y="2237232"/>
              <a:ext cx="11043285" cy="1845945"/>
            </a:xfrm>
            <a:custGeom>
              <a:avLst/>
              <a:gdLst/>
              <a:ahLst/>
              <a:cxnLst/>
              <a:rect l="l" t="t" r="r" b="b"/>
              <a:pathLst>
                <a:path w="11043285" h="1845945">
                  <a:moveTo>
                    <a:pt x="0" y="184530"/>
                  </a:moveTo>
                  <a:lnTo>
                    <a:pt x="6592" y="135496"/>
                  </a:lnTo>
                  <a:lnTo>
                    <a:pt x="25196" y="91421"/>
                  </a:lnTo>
                  <a:lnTo>
                    <a:pt x="54054" y="54070"/>
                  </a:lnTo>
                  <a:lnTo>
                    <a:pt x="91406" y="25207"/>
                  </a:lnTo>
                  <a:lnTo>
                    <a:pt x="135493" y="6595"/>
                  </a:lnTo>
                  <a:lnTo>
                    <a:pt x="184556" y="0"/>
                  </a:lnTo>
                  <a:lnTo>
                    <a:pt x="10858373" y="0"/>
                  </a:lnTo>
                  <a:lnTo>
                    <a:pt x="10907407" y="6595"/>
                  </a:lnTo>
                  <a:lnTo>
                    <a:pt x="10951482" y="25207"/>
                  </a:lnTo>
                  <a:lnTo>
                    <a:pt x="10988833" y="54070"/>
                  </a:lnTo>
                  <a:lnTo>
                    <a:pt x="11017696" y="91421"/>
                  </a:lnTo>
                  <a:lnTo>
                    <a:pt x="11036308" y="135496"/>
                  </a:lnTo>
                  <a:lnTo>
                    <a:pt x="11042904" y="184530"/>
                  </a:lnTo>
                  <a:lnTo>
                    <a:pt x="11042904" y="1661032"/>
                  </a:lnTo>
                  <a:lnTo>
                    <a:pt x="11036308" y="1710067"/>
                  </a:lnTo>
                  <a:lnTo>
                    <a:pt x="11017696" y="1754142"/>
                  </a:lnTo>
                  <a:lnTo>
                    <a:pt x="10988833" y="1791493"/>
                  </a:lnTo>
                  <a:lnTo>
                    <a:pt x="10951482" y="1820356"/>
                  </a:lnTo>
                  <a:lnTo>
                    <a:pt x="10907407" y="1838968"/>
                  </a:lnTo>
                  <a:lnTo>
                    <a:pt x="10858373" y="1845563"/>
                  </a:lnTo>
                  <a:lnTo>
                    <a:pt x="184556" y="1845563"/>
                  </a:lnTo>
                  <a:lnTo>
                    <a:pt x="135493" y="1838968"/>
                  </a:lnTo>
                  <a:lnTo>
                    <a:pt x="91406" y="1820356"/>
                  </a:lnTo>
                  <a:lnTo>
                    <a:pt x="54054" y="1791493"/>
                  </a:lnTo>
                  <a:lnTo>
                    <a:pt x="25196" y="1754142"/>
                  </a:lnTo>
                  <a:lnTo>
                    <a:pt x="6592" y="1710067"/>
                  </a:lnTo>
                  <a:lnTo>
                    <a:pt x="0" y="1661032"/>
                  </a:lnTo>
                  <a:lnTo>
                    <a:pt x="0" y="184530"/>
                  </a:lnTo>
                  <a:close/>
                </a:path>
              </a:pathLst>
            </a:custGeom>
            <a:ln w="12700">
              <a:solidFill>
                <a:srgbClr val="B748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795" y="2482491"/>
              <a:ext cx="3296725" cy="1353311"/>
            </a:xfrm>
            <a:prstGeom prst="flowChartAlternateProcess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08304" y="2484120"/>
              <a:ext cx="3296725" cy="3854450"/>
            </a:xfrm>
            <a:custGeom>
              <a:avLst/>
              <a:gdLst/>
              <a:ahLst/>
              <a:cxnLst/>
              <a:rect l="l" t="t" r="r" b="b"/>
              <a:pathLst>
                <a:path w="2414270" h="3854450">
                  <a:moveTo>
                    <a:pt x="0" y="135381"/>
                  </a:moveTo>
                  <a:lnTo>
                    <a:pt x="6899" y="92577"/>
                  </a:lnTo>
                  <a:lnTo>
                    <a:pt x="26111" y="55412"/>
                  </a:lnTo>
                  <a:lnTo>
                    <a:pt x="55407" y="26111"/>
                  </a:lnTo>
                  <a:lnTo>
                    <a:pt x="92556" y="6898"/>
                  </a:lnTo>
                  <a:lnTo>
                    <a:pt x="135331" y="0"/>
                  </a:lnTo>
                  <a:lnTo>
                    <a:pt x="2278634" y="0"/>
                  </a:lnTo>
                  <a:lnTo>
                    <a:pt x="2321438" y="6898"/>
                  </a:lnTo>
                  <a:lnTo>
                    <a:pt x="2358603" y="26111"/>
                  </a:lnTo>
                  <a:lnTo>
                    <a:pt x="2387904" y="55412"/>
                  </a:lnTo>
                  <a:lnTo>
                    <a:pt x="2407117" y="92577"/>
                  </a:lnTo>
                  <a:lnTo>
                    <a:pt x="2414016" y="135381"/>
                  </a:lnTo>
                  <a:lnTo>
                    <a:pt x="2414016" y="1217929"/>
                  </a:lnTo>
                  <a:lnTo>
                    <a:pt x="2407117" y="1260734"/>
                  </a:lnTo>
                  <a:lnTo>
                    <a:pt x="2387904" y="1297899"/>
                  </a:lnTo>
                  <a:lnTo>
                    <a:pt x="2358603" y="1327200"/>
                  </a:lnTo>
                  <a:lnTo>
                    <a:pt x="2321438" y="1346413"/>
                  </a:lnTo>
                  <a:lnTo>
                    <a:pt x="2278634" y="1353311"/>
                  </a:lnTo>
                  <a:lnTo>
                    <a:pt x="135331" y="1353311"/>
                  </a:lnTo>
                  <a:lnTo>
                    <a:pt x="92556" y="1346413"/>
                  </a:lnTo>
                  <a:lnTo>
                    <a:pt x="55407" y="1327200"/>
                  </a:lnTo>
                  <a:lnTo>
                    <a:pt x="26111" y="1297899"/>
                  </a:lnTo>
                  <a:lnTo>
                    <a:pt x="6899" y="1260734"/>
                  </a:lnTo>
                  <a:lnTo>
                    <a:pt x="0" y="1217929"/>
                  </a:lnTo>
                  <a:lnTo>
                    <a:pt x="0" y="135381"/>
                  </a:lnTo>
                  <a:close/>
                </a:path>
                <a:path w="2414270" h="3854450">
                  <a:moveTo>
                    <a:pt x="2177161" y="3854195"/>
                  </a:moveTo>
                  <a:lnTo>
                    <a:pt x="236829" y="3854195"/>
                  </a:lnTo>
                  <a:lnTo>
                    <a:pt x="189100" y="3849384"/>
                  </a:lnTo>
                  <a:lnTo>
                    <a:pt x="144644" y="3835584"/>
                  </a:lnTo>
                  <a:lnTo>
                    <a:pt x="104415" y="3813749"/>
                  </a:lnTo>
                  <a:lnTo>
                    <a:pt x="69365" y="3784830"/>
                  </a:lnTo>
                  <a:lnTo>
                    <a:pt x="40446" y="3749780"/>
                  </a:lnTo>
                  <a:lnTo>
                    <a:pt x="18611" y="3709551"/>
                  </a:lnTo>
                  <a:lnTo>
                    <a:pt x="4811" y="3665095"/>
                  </a:lnTo>
                  <a:lnTo>
                    <a:pt x="0" y="3617366"/>
                  </a:lnTo>
                  <a:lnTo>
                    <a:pt x="0" y="1598675"/>
                  </a:lnTo>
                  <a:lnTo>
                    <a:pt x="2414016" y="1598675"/>
                  </a:lnTo>
                  <a:lnTo>
                    <a:pt x="2414016" y="3617366"/>
                  </a:lnTo>
                  <a:lnTo>
                    <a:pt x="2409203" y="3665095"/>
                  </a:lnTo>
                  <a:lnTo>
                    <a:pt x="2395402" y="3709551"/>
                  </a:lnTo>
                  <a:lnTo>
                    <a:pt x="2373564" y="3749780"/>
                  </a:lnTo>
                  <a:lnTo>
                    <a:pt x="2344642" y="3784830"/>
                  </a:lnTo>
                  <a:lnTo>
                    <a:pt x="2309588" y="3813749"/>
                  </a:lnTo>
                  <a:lnTo>
                    <a:pt x="2269355" y="3835584"/>
                  </a:lnTo>
                  <a:lnTo>
                    <a:pt x="2224895" y="3849384"/>
                  </a:lnTo>
                  <a:lnTo>
                    <a:pt x="2177161" y="3854195"/>
                  </a:lnTo>
                  <a:close/>
                </a:path>
              </a:pathLst>
            </a:custGeom>
            <a:ln w="12700">
              <a:solidFill>
                <a:srgbClr val="A6411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53766" y="4138322"/>
            <a:ext cx="2032000" cy="1548501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fr-FR" sz="1600" b="1" spc="-5" dirty="0" err="1">
                <a:latin typeface="Arial"/>
                <a:cs typeface="Arial"/>
              </a:rPr>
              <a:t>Avalaible</a:t>
            </a:r>
            <a:r>
              <a:rPr lang="fr-FR" sz="1600" b="1" spc="-5" dirty="0">
                <a:latin typeface="Arial"/>
                <a:cs typeface="Arial"/>
              </a:rPr>
              <a:t> trainings</a:t>
            </a: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endParaRPr lang="fr-FR" sz="1600" b="1" spc="-5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fr-FR" sz="1600" spc="-5" dirty="0">
                <a:latin typeface="Arial MT"/>
              </a:rPr>
              <a:t>IPC/WHMA-620 (CIS)</a:t>
            </a: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endParaRPr lang="fr-FR" sz="1600" spc="-5" dirty="0">
              <a:latin typeface="Arial MT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fr-FR" sz="1600" spc="-5" dirty="0">
                <a:latin typeface="Arial MT"/>
              </a:rPr>
              <a:t> IPC-A-610 (CIS)</a:t>
            </a:r>
          </a:p>
        </p:txBody>
      </p:sp>
      <p:sp>
        <p:nvSpPr>
          <p:cNvPr id="15" name="object 15"/>
          <p:cNvSpPr/>
          <p:nvPr/>
        </p:nvSpPr>
        <p:spPr>
          <a:xfrm>
            <a:off x="4817362" y="2520887"/>
            <a:ext cx="2413000" cy="3854450"/>
          </a:xfrm>
          <a:custGeom>
            <a:avLst/>
            <a:gdLst/>
            <a:ahLst/>
            <a:cxnLst/>
            <a:rect l="l" t="t" r="r" b="b"/>
            <a:pathLst>
              <a:path w="2413000" h="3854450">
                <a:moveTo>
                  <a:pt x="0" y="135381"/>
                </a:moveTo>
                <a:lnTo>
                  <a:pt x="6898" y="92577"/>
                </a:lnTo>
                <a:lnTo>
                  <a:pt x="26111" y="55412"/>
                </a:lnTo>
                <a:lnTo>
                  <a:pt x="55412" y="26111"/>
                </a:lnTo>
                <a:lnTo>
                  <a:pt x="92577" y="6898"/>
                </a:lnTo>
                <a:lnTo>
                  <a:pt x="135382" y="0"/>
                </a:lnTo>
                <a:lnTo>
                  <a:pt x="2277110" y="0"/>
                </a:lnTo>
                <a:lnTo>
                  <a:pt x="2319914" y="6898"/>
                </a:lnTo>
                <a:lnTo>
                  <a:pt x="2357079" y="26111"/>
                </a:lnTo>
                <a:lnTo>
                  <a:pt x="2386380" y="55412"/>
                </a:lnTo>
                <a:lnTo>
                  <a:pt x="2405593" y="92577"/>
                </a:lnTo>
                <a:lnTo>
                  <a:pt x="2412491" y="135381"/>
                </a:lnTo>
                <a:lnTo>
                  <a:pt x="2412491" y="1217929"/>
                </a:lnTo>
                <a:lnTo>
                  <a:pt x="2405593" y="1260734"/>
                </a:lnTo>
                <a:lnTo>
                  <a:pt x="2386380" y="1297899"/>
                </a:lnTo>
                <a:lnTo>
                  <a:pt x="2357079" y="1327200"/>
                </a:lnTo>
                <a:lnTo>
                  <a:pt x="2319914" y="1346413"/>
                </a:lnTo>
                <a:lnTo>
                  <a:pt x="2277110" y="1353311"/>
                </a:lnTo>
                <a:lnTo>
                  <a:pt x="135382" y="1353311"/>
                </a:lnTo>
                <a:lnTo>
                  <a:pt x="92577" y="1346413"/>
                </a:lnTo>
                <a:lnTo>
                  <a:pt x="55412" y="1327200"/>
                </a:lnTo>
                <a:lnTo>
                  <a:pt x="26111" y="1297899"/>
                </a:lnTo>
                <a:lnTo>
                  <a:pt x="6898" y="1260734"/>
                </a:lnTo>
                <a:lnTo>
                  <a:pt x="0" y="1217929"/>
                </a:lnTo>
                <a:lnTo>
                  <a:pt x="0" y="135381"/>
                </a:lnTo>
                <a:close/>
              </a:path>
              <a:path w="2413000" h="3854450">
                <a:moveTo>
                  <a:pt x="2175637" y="3854195"/>
                </a:moveTo>
                <a:lnTo>
                  <a:pt x="236854" y="3854195"/>
                </a:lnTo>
                <a:lnTo>
                  <a:pt x="189120" y="3849384"/>
                </a:lnTo>
                <a:lnTo>
                  <a:pt x="144660" y="3835584"/>
                </a:lnTo>
                <a:lnTo>
                  <a:pt x="104427" y="3813749"/>
                </a:lnTo>
                <a:lnTo>
                  <a:pt x="69373" y="3784830"/>
                </a:lnTo>
                <a:lnTo>
                  <a:pt x="40451" y="3749780"/>
                </a:lnTo>
                <a:lnTo>
                  <a:pt x="18613" y="3709551"/>
                </a:lnTo>
                <a:lnTo>
                  <a:pt x="4812" y="3665095"/>
                </a:lnTo>
                <a:lnTo>
                  <a:pt x="0" y="3617366"/>
                </a:lnTo>
                <a:lnTo>
                  <a:pt x="0" y="1598675"/>
                </a:lnTo>
                <a:lnTo>
                  <a:pt x="2412491" y="1598675"/>
                </a:lnTo>
                <a:lnTo>
                  <a:pt x="2412491" y="3617366"/>
                </a:lnTo>
                <a:lnTo>
                  <a:pt x="2407679" y="3665095"/>
                </a:lnTo>
                <a:lnTo>
                  <a:pt x="2393878" y="3709551"/>
                </a:lnTo>
                <a:lnTo>
                  <a:pt x="2372040" y="3749780"/>
                </a:lnTo>
                <a:lnTo>
                  <a:pt x="2343118" y="3784830"/>
                </a:lnTo>
                <a:lnTo>
                  <a:pt x="2308064" y="3813749"/>
                </a:lnTo>
                <a:lnTo>
                  <a:pt x="2267831" y="3835584"/>
                </a:lnTo>
                <a:lnTo>
                  <a:pt x="2223371" y="3849384"/>
                </a:lnTo>
                <a:lnTo>
                  <a:pt x="2175637" y="3854195"/>
                </a:lnTo>
                <a:close/>
              </a:path>
            </a:pathLst>
          </a:custGeom>
          <a:ln w="12700">
            <a:solidFill>
              <a:srgbClr val="A641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56861" y="4138322"/>
            <a:ext cx="2279903" cy="1976823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fr-FR" sz="1600" b="1" spc="-5" dirty="0">
                <a:latin typeface="Arial"/>
                <a:cs typeface="Arial"/>
              </a:rPr>
              <a:t>2 formulas</a:t>
            </a: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en-US" sz="1600" spc="-5" dirty="0">
                <a:latin typeface="Arial MT"/>
              </a:rPr>
              <a:t>Test Challenge (Certification only over 8 hours)</a:t>
            </a: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endParaRPr lang="en-US" sz="1600" spc="-5" dirty="0">
              <a:latin typeface="Arial MT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lang="en-US" sz="1600" spc="-5" dirty="0">
                <a:latin typeface="Arial MT"/>
              </a:rPr>
              <a:t>Intensive (Training + certification over 3 days)</a:t>
            </a:r>
            <a:endParaRPr lang="fr-FR" sz="1600" spc="-5" dirty="0">
              <a:latin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70647" y="2520887"/>
            <a:ext cx="2413000" cy="3854450"/>
          </a:xfrm>
          <a:custGeom>
            <a:avLst/>
            <a:gdLst/>
            <a:ahLst/>
            <a:cxnLst/>
            <a:rect l="l" t="t" r="r" b="b"/>
            <a:pathLst>
              <a:path w="2413000" h="3854450">
                <a:moveTo>
                  <a:pt x="0" y="135381"/>
                </a:moveTo>
                <a:lnTo>
                  <a:pt x="6898" y="92577"/>
                </a:lnTo>
                <a:lnTo>
                  <a:pt x="26111" y="55412"/>
                </a:lnTo>
                <a:lnTo>
                  <a:pt x="55412" y="26111"/>
                </a:lnTo>
                <a:lnTo>
                  <a:pt x="92577" y="6898"/>
                </a:lnTo>
                <a:lnTo>
                  <a:pt x="135381" y="0"/>
                </a:lnTo>
                <a:lnTo>
                  <a:pt x="2277109" y="0"/>
                </a:lnTo>
                <a:lnTo>
                  <a:pt x="2319914" y="6898"/>
                </a:lnTo>
                <a:lnTo>
                  <a:pt x="2357079" y="26111"/>
                </a:lnTo>
                <a:lnTo>
                  <a:pt x="2386380" y="55412"/>
                </a:lnTo>
                <a:lnTo>
                  <a:pt x="2405593" y="92577"/>
                </a:lnTo>
                <a:lnTo>
                  <a:pt x="2412492" y="135381"/>
                </a:lnTo>
                <a:lnTo>
                  <a:pt x="2412492" y="1217929"/>
                </a:lnTo>
                <a:lnTo>
                  <a:pt x="2405593" y="1260734"/>
                </a:lnTo>
                <a:lnTo>
                  <a:pt x="2386380" y="1297899"/>
                </a:lnTo>
                <a:lnTo>
                  <a:pt x="2357079" y="1327200"/>
                </a:lnTo>
                <a:lnTo>
                  <a:pt x="2319914" y="1346413"/>
                </a:lnTo>
                <a:lnTo>
                  <a:pt x="2277109" y="1353311"/>
                </a:lnTo>
                <a:lnTo>
                  <a:pt x="135381" y="1353311"/>
                </a:lnTo>
                <a:lnTo>
                  <a:pt x="92577" y="1346413"/>
                </a:lnTo>
                <a:lnTo>
                  <a:pt x="55412" y="1327200"/>
                </a:lnTo>
                <a:lnTo>
                  <a:pt x="26111" y="1297899"/>
                </a:lnTo>
                <a:lnTo>
                  <a:pt x="6898" y="1260734"/>
                </a:lnTo>
                <a:lnTo>
                  <a:pt x="0" y="1217929"/>
                </a:lnTo>
                <a:lnTo>
                  <a:pt x="0" y="135381"/>
                </a:lnTo>
                <a:close/>
              </a:path>
              <a:path w="2413000" h="3854450">
                <a:moveTo>
                  <a:pt x="2175636" y="3854195"/>
                </a:moveTo>
                <a:lnTo>
                  <a:pt x="236854" y="3854195"/>
                </a:lnTo>
                <a:lnTo>
                  <a:pt x="189120" y="3849384"/>
                </a:lnTo>
                <a:lnTo>
                  <a:pt x="144660" y="3835584"/>
                </a:lnTo>
                <a:lnTo>
                  <a:pt x="104427" y="3813749"/>
                </a:lnTo>
                <a:lnTo>
                  <a:pt x="69373" y="3784830"/>
                </a:lnTo>
                <a:lnTo>
                  <a:pt x="40451" y="3749780"/>
                </a:lnTo>
                <a:lnTo>
                  <a:pt x="18613" y="3709551"/>
                </a:lnTo>
                <a:lnTo>
                  <a:pt x="4812" y="3665095"/>
                </a:lnTo>
                <a:lnTo>
                  <a:pt x="0" y="3617366"/>
                </a:lnTo>
                <a:lnTo>
                  <a:pt x="0" y="1598675"/>
                </a:lnTo>
                <a:lnTo>
                  <a:pt x="2412492" y="1598675"/>
                </a:lnTo>
                <a:lnTo>
                  <a:pt x="2412492" y="3617366"/>
                </a:lnTo>
                <a:lnTo>
                  <a:pt x="2407679" y="3665095"/>
                </a:lnTo>
                <a:lnTo>
                  <a:pt x="2393878" y="3709551"/>
                </a:lnTo>
                <a:lnTo>
                  <a:pt x="2372040" y="3749780"/>
                </a:lnTo>
                <a:lnTo>
                  <a:pt x="2343118" y="3784830"/>
                </a:lnTo>
                <a:lnTo>
                  <a:pt x="2308064" y="3813749"/>
                </a:lnTo>
                <a:lnTo>
                  <a:pt x="2267831" y="3835584"/>
                </a:lnTo>
                <a:lnTo>
                  <a:pt x="2223371" y="3849384"/>
                </a:lnTo>
                <a:lnTo>
                  <a:pt x="2175636" y="3854195"/>
                </a:lnTo>
                <a:close/>
              </a:path>
            </a:pathLst>
          </a:custGeom>
          <a:ln w="12700">
            <a:solidFill>
              <a:srgbClr val="A641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63741" y="4096992"/>
            <a:ext cx="2226307" cy="2107628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175" algn="ctr">
              <a:lnSpc>
                <a:spcPct val="100000"/>
              </a:lnSpc>
              <a:spcAft>
                <a:spcPts val="600"/>
              </a:spcAft>
            </a:pPr>
            <a:r>
              <a:rPr lang="fr-FR" sz="1600" b="1" spc="-5" dirty="0" err="1">
                <a:latin typeface="Arial"/>
                <a:cs typeface="Arial"/>
              </a:rPr>
              <a:t>Terms</a:t>
            </a:r>
            <a:endParaRPr lang="fr-FR" sz="1600" b="1" spc="-5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spc="-5" dirty="0">
                <a:latin typeface="Arial MT"/>
              </a:rPr>
              <a:t>Inter &amp; Intra</a:t>
            </a:r>
          </a:p>
          <a:p>
            <a:pPr algn="ctr">
              <a:lnSpc>
                <a:spcPct val="100000"/>
              </a:lnSpc>
            </a:pPr>
            <a:r>
              <a:rPr lang="en-US" sz="1600" spc="-5" dirty="0">
                <a:latin typeface="Arial MT"/>
              </a:rPr>
              <a:t>face-to-face</a:t>
            </a:r>
          </a:p>
          <a:p>
            <a:pPr algn="ctr">
              <a:lnSpc>
                <a:spcPct val="100000"/>
              </a:lnSpc>
            </a:pPr>
            <a:endParaRPr lang="en-US" sz="1600" spc="-5" dirty="0">
              <a:latin typeface="Arial MT"/>
            </a:endParaRPr>
          </a:p>
          <a:p>
            <a:pPr algn="ctr">
              <a:lnSpc>
                <a:spcPct val="100000"/>
              </a:lnSpc>
            </a:pPr>
            <a:r>
              <a:rPr lang="en-US" sz="1600" spc="-5" dirty="0">
                <a:latin typeface="Arial MT"/>
              </a:rPr>
              <a:t>3 to 8 people</a:t>
            </a:r>
          </a:p>
          <a:p>
            <a:pPr algn="ctr">
              <a:lnSpc>
                <a:spcPct val="100000"/>
              </a:lnSpc>
            </a:pPr>
            <a:endParaRPr lang="en-US" sz="1600" spc="-5" dirty="0">
              <a:latin typeface="Arial MT"/>
            </a:endParaRPr>
          </a:p>
          <a:p>
            <a:pPr algn="ctr">
              <a:lnSpc>
                <a:spcPct val="100000"/>
              </a:lnSpc>
            </a:pPr>
            <a:r>
              <a:rPr lang="en-US" sz="1600" spc="-5" dirty="0">
                <a:latin typeface="Arial MT"/>
              </a:rPr>
              <a:t>Location: </a:t>
            </a:r>
            <a:r>
              <a:rPr lang="en-US" sz="1600" spc="-5" dirty="0" err="1">
                <a:latin typeface="Arial MT"/>
              </a:rPr>
              <a:t>Vourles</a:t>
            </a:r>
            <a:r>
              <a:rPr lang="en-US" sz="1600" spc="-5" dirty="0">
                <a:latin typeface="Arial MT"/>
              </a:rPr>
              <a:t> (69) - elsewhere on request</a:t>
            </a:r>
            <a:endParaRPr lang="fr-FR" sz="1600" spc="-5" dirty="0">
              <a:latin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4548" y="1002791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3" y="0"/>
                </a:moveTo>
                <a:lnTo>
                  <a:pt x="0" y="0"/>
                </a:lnTo>
                <a:lnTo>
                  <a:pt x="0" y="71627"/>
                </a:lnTo>
                <a:lnTo>
                  <a:pt x="832103" y="71627"/>
                </a:lnTo>
                <a:lnTo>
                  <a:pt x="832103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293995D-0A9A-4E6F-8F4F-92E05854C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61" y="2519258"/>
            <a:ext cx="2413001" cy="1380398"/>
          </a:xfrm>
          <a:prstGeom prst="round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4112AB2-700E-4CB3-910E-035189C13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66" y="2528851"/>
            <a:ext cx="2406527" cy="13708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7456" y="1731644"/>
            <a:ext cx="11742420" cy="488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organised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around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“Glocal”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model;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majority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sites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provides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local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manufacturing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support.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 This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advantage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international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clients: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design,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engineering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manufacturing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capabilities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spread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across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four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continents.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1990" y="361315"/>
            <a:ext cx="5005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 MT"/>
                <a:cs typeface="Arial MT"/>
              </a:rPr>
              <a:t>Our</a:t>
            </a:r>
            <a:r>
              <a:rPr b="0" spc="-1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Production Capacity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6823" y="3018790"/>
            <a:ext cx="666432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557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Therefore,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products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solutions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developed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region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world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 then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 prototyped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manufactured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locally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our</a:t>
            </a:r>
            <a:r>
              <a:rPr sz="1800" dirty="0">
                <a:latin typeface="Arial MT"/>
                <a:cs typeface="Arial MT"/>
              </a:rPr>
              <a:t> sites to </a:t>
            </a:r>
            <a:r>
              <a:rPr sz="1800" spc="-5" dirty="0">
                <a:latin typeface="Arial MT"/>
                <a:cs typeface="Arial MT"/>
              </a:rPr>
              <a:t>meet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needs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-5" dirty="0">
                <a:latin typeface="Arial MT"/>
                <a:cs typeface="Arial MT"/>
              </a:rPr>
              <a:t>our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clients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terms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costs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delivery.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 MT"/>
                <a:cs typeface="Arial MT"/>
              </a:rPr>
              <a:t>This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diversity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also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allows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adapt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large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production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volumes,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even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with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short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lead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times.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7364" y="4468367"/>
            <a:ext cx="3416808" cy="18729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7364" y="2491739"/>
            <a:ext cx="3416808" cy="187451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01980" y="1002791"/>
            <a:ext cx="832485" cy="73660"/>
          </a:xfrm>
          <a:custGeom>
            <a:avLst/>
            <a:gdLst/>
            <a:ahLst/>
            <a:cxnLst/>
            <a:rect l="l" t="t" r="r" b="b"/>
            <a:pathLst>
              <a:path w="832485" h="73659">
                <a:moveTo>
                  <a:pt x="832103" y="0"/>
                </a:moveTo>
                <a:lnTo>
                  <a:pt x="0" y="0"/>
                </a:lnTo>
                <a:lnTo>
                  <a:pt x="0" y="73151"/>
                </a:lnTo>
                <a:lnTo>
                  <a:pt x="832103" y="73151"/>
                </a:lnTo>
                <a:lnTo>
                  <a:pt x="832103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pic>
        <p:nvPicPr>
          <p:cNvPr id="15" name="object 10">
            <a:extLst>
              <a:ext uri="{FF2B5EF4-FFF2-40B4-BE49-F238E27FC236}">
                <a16:creationId xmlns:a16="http://schemas.microsoft.com/office/drawing/2014/main" id="{1DB80223-736C-4856-AC88-49CC2B9F05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1999" y="5293096"/>
            <a:ext cx="1065276" cy="1041400"/>
          </a:xfrm>
          <a:prstGeom prst="rect">
            <a:avLst/>
          </a:prstGeom>
        </p:spPr>
      </p:pic>
      <p:pic>
        <p:nvPicPr>
          <p:cNvPr id="16" name="Picture 2" descr="Belval, Differdange et Rodange décrochent leur certification ISO 45001">
            <a:extLst>
              <a:ext uri="{FF2B5EF4-FFF2-40B4-BE49-F238E27FC236}">
                <a16:creationId xmlns:a16="http://schemas.microsoft.com/office/drawing/2014/main" id="{3EFD4B9B-D270-40B7-9FDA-C97D0203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51241"/>
            <a:ext cx="983255" cy="9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82269" y="1825497"/>
            <a:ext cx="7923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More than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fr-FR" spc="-5" dirty="0">
                <a:solidFill>
                  <a:srgbClr val="FFFFFF"/>
                </a:solidFill>
                <a:latin typeface="Arial MT"/>
                <a:cs typeface="Arial MT"/>
              </a:rPr>
              <a:t>70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employees</a:t>
            </a:r>
            <a:r>
              <a:rPr sz="18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dedicated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production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Tunisia,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China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India.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6633" y="366725"/>
            <a:ext cx="40074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3</a:t>
            </a:r>
            <a:r>
              <a:rPr sz="4000" b="0" spc="-20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production</a:t>
            </a:r>
            <a:r>
              <a:rPr sz="4000" b="0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sites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66032" y="2266188"/>
            <a:ext cx="7417562" cy="3451098"/>
            <a:chOff x="4066032" y="2266188"/>
            <a:chExt cx="7417562" cy="3451098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6032" y="2266188"/>
              <a:ext cx="3568446" cy="34510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3575" y="3869459"/>
              <a:ext cx="150829" cy="246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4460" y="2506980"/>
              <a:ext cx="2464307" cy="16139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009634" y="2502154"/>
              <a:ext cx="2473960" cy="1623695"/>
            </a:xfrm>
            <a:custGeom>
              <a:avLst/>
              <a:gdLst/>
              <a:ahLst/>
              <a:cxnLst/>
              <a:rect l="l" t="t" r="r" b="b"/>
              <a:pathLst>
                <a:path w="2473959" h="1623695">
                  <a:moveTo>
                    <a:pt x="0" y="1623441"/>
                  </a:moveTo>
                  <a:lnTo>
                    <a:pt x="2473832" y="1623441"/>
                  </a:lnTo>
                  <a:lnTo>
                    <a:pt x="2473832" y="0"/>
                  </a:lnTo>
                  <a:lnTo>
                    <a:pt x="0" y="0"/>
                  </a:lnTo>
                  <a:lnTo>
                    <a:pt x="0" y="1623441"/>
                  </a:lnTo>
                  <a:close/>
                </a:path>
              </a:pathLst>
            </a:custGeom>
            <a:ln w="952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991345" y="3986529"/>
            <a:ext cx="2515235" cy="101181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>
              <a:latin typeface="Times New Roman"/>
              <a:cs typeface="Times New Roman"/>
            </a:endParaRPr>
          </a:p>
          <a:p>
            <a:pPr marL="9842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CMR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Chine,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Suzhou</a:t>
            </a:r>
            <a:endParaRPr sz="1100" dirty="0">
              <a:latin typeface="Arial"/>
              <a:cs typeface="Arial"/>
            </a:endParaRPr>
          </a:p>
          <a:p>
            <a:pPr marL="98425" marR="247650">
              <a:lnSpc>
                <a:spcPts val="1190"/>
              </a:lnSpc>
              <a:spcBef>
                <a:spcPts val="615"/>
              </a:spcBef>
            </a:pPr>
            <a:r>
              <a:rPr lang="fr-FR" sz="1100" dirty="0">
                <a:solidFill>
                  <a:srgbClr val="FFFFFF"/>
                </a:solidFill>
                <a:latin typeface="Arial MT"/>
                <a:cs typeface="Arial MT"/>
              </a:rPr>
              <a:t>144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employees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including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fr-FR" sz="1100" spc="10" dirty="0">
                <a:solidFill>
                  <a:srgbClr val="FFFFFF"/>
                </a:solidFill>
                <a:latin typeface="Arial MT"/>
                <a:cs typeface="Arial MT"/>
              </a:rPr>
              <a:t>88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skilled </a:t>
            </a:r>
            <a:r>
              <a:rPr sz="1100" spc="-2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workers</a:t>
            </a:r>
            <a:endParaRPr sz="1100" dirty="0">
              <a:latin typeface="Arial MT"/>
              <a:cs typeface="Arial MT"/>
            </a:endParaRPr>
          </a:p>
          <a:p>
            <a:pPr marL="98425">
              <a:lnSpc>
                <a:spcPts val="11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machines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3,600m</a:t>
            </a:r>
            <a:r>
              <a:rPr sz="1050" baseline="27777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050" baseline="27777" dirty="0">
              <a:latin typeface="Arial MT"/>
              <a:cs typeface="Arial MT"/>
            </a:endParaRPr>
          </a:p>
          <a:p>
            <a:pPr marL="98425">
              <a:lnSpc>
                <a:spcPts val="1255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production</a:t>
            </a:r>
            <a:r>
              <a:rPr sz="11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area</a:t>
            </a:r>
            <a:endParaRPr sz="1100" dirty="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70778" y="4472559"/>
            <a:ext cx="2439035" cy="2263775"/>
            <a:chOff x="5970778" y="4472559"/>
            <a:chExt cx="2439035" cy="226377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988" y="4482084"/>
              <a:ext cx="2400300" cy="15529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995162" y="4477321"/>
              <a:ext cx="2409825" cy="1562735"/>
            </a:xfrm>
            <a:custGeom>
              <a:avLst/>
              <a:gdLst/>
              <a:ahLst/>
              <a:cxnLst/>
              <a:rect l="l" t="t" r="r" b="b"/>
              <a:pathLst>
                <a:path w="2409825" h="1562735">
                  <a:moveTo>
                    <a:pt x="0" y="1562480"/>
                  </a:moveTo>
                  <a:lnTo>
                    <a:pt x="2409824" y="1562480"/>
                  </a:lnTo>
                  <a:lnTo>
                    <a:pt x="2409824" y="0"/>
                  </a:lnTo>
                  <a:lnTo>
                    <a:pt x="0" y="0"/>
                  </a:lnTo>
                  <a:lnTo>
                    <a:pt x="0" y="1562480"/>
                  </a:lnTo>
                  <a:close/>
                </a:path>
              </a:pathLst>
            </a:custGeom>
            <a:ln w="952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77128" y="5695188"/>
              <a:ext cx="2423160" cy="1035050"/>
            </a:xfrm>
            <a:custGeom>
              <a:avLst/>
              <a:gdLst/>
              <a:ahLst/>
              <a:cxnLst/>
              <a:rect l="l" t="t" r="r" b="b"/>
              <a:pathLst>
                <a:path w="2423159" h="1035050">
                  <a:moveTo>
                    <a:pt x="2423160" y="0"/>
                  </a:moveTo>
                  <a:lnTo>
                    <a:pt x="0" y="0"/>
                  </a:lnTo>
                  <a:lnTo>
                    <a:pt x="0" y="1034796"/>
                  </a:lnTo>
                  <a:lnTo>
                    <a:pt x="2423160" y="1034796"/>
                  </a:lnTo>
                  <a:lnTo>
                    <a:pt x="242316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77128" y="5695188"/>
              <a:ext cx="2423160" cy="1035050"/>
            </a:xfrm>
            <a:custGeom>
              <a:avLst/>
              <a:gdLst/>
              <a:ahLst/>
              <a:cxnLst/>
              <a:rect l="l" t="t" r="r" b="b"/>
              <a:pathLst>
                <a:path w="2423159" h="1035050">
                  <a:moveTo>
                    <a:pt x="0" y="1034796"/>
                  </a:moveTo>
                  <a:lnTo>
                    <a:pt x="2423160" y="1034796"/>
                  </a:lnTo>
                  <a:lnTo>
                    <a:pt x="2423160" y="0"/>
                  </a:lnTo>
                  <a:lnTo>
                    <a:pt x="0" y="0"/>
                  </a:lnTo>
                  <a:lnTo>
                    <a:pt x="0" y="1034796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995161" y="5688838"/>
            <a:ext cx="2407285" cy="86433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140"/>
              </a:spcBef>
            </a:pPr>
            <a:r>
              <a:rPr lang="fr-FR" sz="1100" b="1" spc="-5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Inde,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Pune</a:t>
            </a:r>
            <a:endParaRPr sz="1100" dirty="0">
              <a:latin typeface="Arial"/>
              <a:cs typeface="Arial"/>
            </a:endParaRPr>
          </a:p>
          <a:p>
            <a:pPr marL="73660" marR="243204">
              <a:lnSpc>
                <a:spcPct val="100000"/>
              </a:lnSpc>
            </a:pPr>
            <a:r>
              <a:rPr lang="fr-FR" sz="1100" spc="-15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employees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including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skilled </a:t>
            </a:r>
            <a:r>
              <a:rPr sz="1100" spc="-2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workers</a:t>
            </a:r>
            <a:endParaRPr sz="1100" dirty="0">
              <a:latin typeface="Arial MT"/>
              <a:cs typeface="Arial MT"/>
            </a:endParaRPr>
          </a:p>
          <a:p>
            <a:pPr marL="73660" marR="664845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17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machines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1,700m</a:t>
            </a:r>
            <a:r>
              <a:rPr sz="1050" baseline="27777" dirty="0">
                <a:solidFill>
                  <a:srgbClr val="FFFFFF"/>
                </a:solidFill>
                <a:latin typeface="Arial MT"/>
                <a:cs typeface="Arial MT"/>
              </a:rPr>
              <a:t>2 </a:t>
            </a:r>
            <a:r>
              <a:rPr sz="1050" spc="-270" baseline="277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production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area</a:t>
            </a:r>
            <a:endParaRPr sz="1100" dirty="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48841" y="2773234"/>
            <a:ext cx="2454275" cy="3583973"/>
            <a:chOff x="1148841" y="2773235"/>
            <a:chExt cx="2454275" cy="250317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1287" y="2782824"/>
              <a:ext cx="2423160" cy="158495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56525" y="2777998"/>
              <a:ext cx="2432685" cy="1594485"/>
            </a:xfrm>
            <a:custGeom>
              <a:avLst/>
              <a:gdLst/>
              <a:ahLst/>
              <a:cxnLst/>
              <a:rect l="l" t="t" r="r" b="b"/>
              <a:pathLst>
                <a:path w="2432685" h="1594485">
                  <a:moveTo>
                    <a:pt x="0" y="1594484"/>
                  </a:moveTo>
                  <a:lnTo>
                    <a:pt x="2432685" y="1594484"/>
                  </a:lnTo>
                  <a:lnTo>
                    <a:pt x="2432685" y="0"/>
                  </a:lnTo>
                  <a:lnTo>
                    <a:pt x="0" y="0"/>
                  </a:lnTo>
                  <a:lnTo>
                    <a:pt x="0" y="1594484"/>
                  </a:lnTo>
                  <a:close/>
                </a:path>
              </a:pathLst>
            </a:custGeom>
            <a:ln w="952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5191" y="4236720"/>
              <a:ext cx="2441575" cy="1033780"/>
            </a:xfrm>
            <a:custGeom>
              <a:avLst/>
              <a:gdLst/>
              <a:ahLst/>
              <a:cxnLst/>
              <a:rect l="l" t="t" r="r" b="b"/>
              <a:pathLst>
                <a:path w="2441575" h="1033779">
                  <a:moveTo>
                    <a:pt x="2441448" y="0"/>
                  </a:moveTo>
                  <a:lnTo>
                    <a:pt x="0" y="0"/>
                  </a:lnTo>
                  <a:lnTo>
                    <a:pt x="0" y="1033271"/>
                  </a:lnTo>
                  <a:lnTo>
                    <a:pt x="2441448" y="1033271"/>
                  </a:lnTo>
                  <a:lnTo>
                    <a:pt x="244144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55191" y="4236720"/>
              <a:ext cx="2441575" cy="1033780"/>
            </a:xfrm>
            <a:custGeom>
              <a:avLst/>
              <a:gdLst/>
              <a:ahLst/>
              <a:cxnLst/>
              <a:rect l="l" t="t" r="r" b="b"/>
              <a:pathLst>
                <a:path w="2441575" h="1033779">
                  <a:moveTo>
                    <a:pt x="0" y="1033271"/>
                  </a:moveTo>
                  <a:lnTo>
                    <a:pt x="2441448" y="1033271"/>
                  </a:lnTo>
                  <a:lnTo>
                    <a:pt x="2441448" y="0"/>
                  </a:lnTo>
                  <a:lnTo>
                    <a:pt x="0" y="0"/>
                  </a:lnTo>
                  <a:lnTo>
                    <a:pt x="0" y="1033271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27206" y="4985678"/>
            <a:ext cx="2439035" cy="13715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CMR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Tunisia,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Tunis</a:t>
            </a:r>
            <a:r>
              <a:rPr lang="fr-FR" sz="1100" b="1" spc="-5" dirty="0">
                <a:solidFill>
                  <a:srgbClr val="FFFFFF"/>
                </a:solidFill>
                <a:latin typeface="Arial"/>
                <a:cs typeface="Arial"/>
              </a:rPr>
              <a:t> &amp; </a:t>
            </a:r>
            <a:r>
              <a:rPr lang="fr-FR" sz="1100" b="1" spc="-5" dirty="0" err="1">
                <a:solidFill>
                  <a:srgbClr val="FFFFFF"/>
                </a:solidFill>
                <a:latin typeface="Arial"/>
                <a:cs typeface="Arial"/>
              </a:rPr>
              <a:t>Hergla</a:t>
            </a:r>
            <a:endParaRPr sz="1100" dirty="0">
              <a:latin typeface="Arial"/>
              <a:cs typeface="Arial"/>
            </a:endParaRPr>
          </a:p>
          <a:p>
            <a:pPr marL="91440" marR="100330">
              <a:lnSpc>
                <a:spcPct val="100000"/>
              </a:lnSpc>
            </a:pPr>
            <a:r>
              <a:rPr lang="fr-FR" sz="1100" dirty="0">
                <a:solidFill>
                  <a:srgbClr val="FFFFFF"/>
                </a:solidFill>
                <a:latin typeface="Arial MT"/>
                <a:cs typeface="Arial MT"/>
              </a:rPr>
              <a:t>570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employees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including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fr-FR" sz="1100" dirty="0">
                <a:solidFill>
                  <a:srgbClr val="FFFFFF"/>
                </a:solidFill>
                <a:latin typeface="Arial MT"/>
                <a:cs typeface="Arial MT"/>
              </a:rPr>
              <a:t>417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skilled </a:t>
            </a:r>
            <a:r>
              <a:rPr sz="1100" spc="-2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workers</a:t>
            </a:r>
            <a:endParaRPr sz="1100" dirty="0">
              <a:latin typeface="Arial MT"/>
              <a:cs typeface="Arial MT"/>
            </a:endParaRPr>
          </a:p>
          <a:p>
            <a:pPr marL="91440" marR="10033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78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machines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2,450m</a:t>
            </a:r>
            <a:r>
              <a:rPr sz="1050" baseline="27777" dirty="0">
                <a:solidFill>
                  <a:srgbClr val="FFFFFF"/>
                </a:solidFill>
                <a:latin typeface="Arial MT"/>
                <a:cs typeface="Arial MT"/>
              </a:rPr>
              <a:t>2 </a:t>
            </a:r>
            <a:r>
              <a:rPr sz="1050" spc="-270" baseline="277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production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area</a:t>
            </a:r>
            <a:r>
              <a:rPr lang="fr-FR" sz="1100" dirty="0">
                <a:solidFill>
                  <a:srgbClr val="FFFFFF"/>
                </a:solidFill>
                <a:latin typeface="Arial MT"/>
                <a:cs typeface="Arial MT"/>
              </a:rPr>
              <a:t> in Tunis and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100</a:t>
            </a:r>
            <a:r>
              <a:rPr lang="en-US"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FFFFFF"/>
                </a:solidFill>
                <a:latin typeface="Arial MT"/>
                <a:cs typeface="Arial MT"/>
              </a:rPr>
              <a:t>employees</a:t>
            </a:r>
            <a:r>
              <a:rPr lang="en-US"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FFFFFF"/>
                </a:solidFill>
                <a:latin typeface="Arial MT"/>
                <a:cs typeface="Arial MT"/>
              </a:rPr>
              <a:t>including</a:t>
            </a:r>
            <a:r>
              <a:rPr lang="en-US"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82 </a:t>
            </a:r>
            <a:r>
              <a:rPr lang="en-US" sz="1100" spc="-5" dirty="0">
                <a:solidFill>
                  <a:srgbClr val="FFFFFF"/>
                </a:solidFill>
                <a:latin typeface="Arial MT"/>
                <a:cs typeface="Arial MT"/>
              </a:rPr>
              <a:t>skilled </a:t>
            </a:r>
            <a:r>
              <a:rPr lang="en-US" sz="1100" spc="-2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workers, 20</a:t>
            </a:r>
            <a:r>
              <a:rPr lang="en-US"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FFFFFF"/>
                </a:solidFill>
                <a:latin typeface="Arial MT"/>
                <a:cs typeface="Arial MT"/>
              </a:rPr>
              <a:t>machines</a:t>
            </a:r>
            <a:r>
              <a:rPr lang="en-US"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lang="en-US"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lang="en-US"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2,400m</a:t>
            </a:r>
            <a:r>
              <a:rPr lang="en-US" sz="1050" baseline="27777" dirty="0">
                <a:solidFill>
                  <a:srgbClr val="FFFFFF"/>
                </a:solidFill>
                <a:latin typeface="Arial MT"/>
                <a:cs typeface="Arial MT"/>
              </a:rPr>
              <a:t>2 </a:t>
            </a:r>
            <a:r>
              <a:rPr lang="en-US" sz="1050" spc="-270" baseline="277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production</a:t>
            </a:r>
            <a:r>
              <a:rPr lang="en-US"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 MT"/>
                <a:cs typeface="Arial MT"/>
              </a:rPr>
              <a:t>area in </a:t>
            </a:r>
            <a:r>
              <a:rPr lang="en-US" sz="1100" dirty="0" err="1">
                <a:solidFill>
                  <a:srgbClr val="FFFFFF"/>
                </a:solidFill>
                <a:latin typeface="Arial MT"/>
                <a:cs typeface="Arial MT"/>
              </a:rPr>
              <a:t>Hergla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9976" y="1027175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52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pic>
        <p:nvPicPr>
          <p:cNvPr id="29" name="object 11">
            <a:extLst>
              <a:ext uri="{FF2B5EF4-FFF2-40B4-BE49-F238E27FC236}">
                <a16:creationId xmlns:a16="http://schemas.microsoft.com/office/drawing/2014/main" id="{7C875479-E360-426D-A107-F233B76A84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8294" y="3986529"/>
            <a:ext cx="150829" cy="246683"/>
          </a:xfrm>
          <a:prstGeom prst="rect">
            <a:avLst/>
          </a:prstGeom>
        </p:spPr>
      </p:pic>
      <p:pic>
        <p:nvPicPr>
          <p:cNvPr id="30" name="object 11">
            <a:extLst>
              <a:ext uri="{FF2B5EF4-FFF2-40B4-BE49-F238E27FC236}">
                <a16:creationId xmlns:a16="http://schemas.microsoft.com/office/drawing/2014/main" id="{34B7E7F9-E464-4FA3-AF83-C550EEE22A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4389" y="3967337"/>
            <a:ext cx="150829" cy="2466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424676" y="2834385"/>
            <a:ext cx="4779645" cy="253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indent="-134620">
              <a:lnSpc>
                <a:spcPts val="2050"/>
              </a:lnSpc>
              <a:spcBef>
                <a:spcPts val="10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800" spc="-5" dirty="0">
                <a:latin typeface="Arial MT"/>
                <a:cs typeface="Arial MT"/>
              </a:rPr>
              <a:t>Global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purchasing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strategy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with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suppliers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</a:t>
            </a:r>
            <a:endParaRPr sz="1800">
              <a:latin typeface="Arial MT"/>
              <a:cs typeface="Arial MT"/>
            </a:endParaRPr>
          </a:p>
          <a:p>
            <a:pPr marL="146685">
              <a:lnSpc>
                <a:spcPts val="2050"/>
              </a:lnSpc>
            </a:pPr>
            <a:r>
              <a:rPr sz="1800" spc="-5" dirty="0">
                <a:latin typeface="Arial MT"/>
                <a:cs typeface="Arial MT"/>
              </a:rPr>
              <a:t>close as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possible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factories</a:t>
            </a:r>
            <a:endParaRPr sz="1800">
              <a:latin typeface="Arial MT"/>
              <a:cs typeface="Arial MT"/>
            </a:endParaRPr>
          </a:p>
          <a:p>
            <a:pPr marL="146685" marR="295275" indent="-134620">
              <a:lnSpc>
                <a:spcPts val="1939"/>
              </a:lnSpc>
              <a:spcBef>
                <a:spcPts val="103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800" spc="-5" dirty="0">
                <a:latin typeface="Arial MT"/>
                <a:cs typeface="Arial MT"/>
              </a:rPr>
              <a:t>Supply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Chain organized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around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production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centres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with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direct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deliveries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 </a:t>
            </a:r>
            <a:r>
              <a:rPr sz="1800" spc="-5" dirty="0">
                <a:latin typeface="Arial MT"/>
                <a:cs typeface="Arial MT"/>
              </a:rPr>
              <a:t>clients</a:t>
            </a:r>
            <a:r>
              <a:rPr sz="1800" dirty="0">
                <a:latin typeface="Arial MT"/>
                <a:cs typeface="Arial MT"/>
              </a:rPr>
              <a:t> to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reduce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delivery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times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carbon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footprint</a:t>
            </a:r>
            <a:endParaRPr sz="1800">
              <a:latin typeface="Arial MT"/>
              <a:cs typeface="Arial MT"/>
            </a:endParaRPr>
          </a:p>
          <a:p>
            <a:pPr marL="146685" marR="5080" indent="-134620">
              <a:lnSpc>
                <a:spcPct val="90000"/>
              </a:lnSpc>
              <a:spcBef>
                <a:spcPts val="99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800" spc="-5" dirty="0">
                <a:latin typeface="Arial MT"/>
                <a:cs typeface="Arial MT"/>
              </a:rPr>
              <a:t>Common ERP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with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harmonized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processes</a:t>
            </a:r>
            <a:r>
              <a:rPr sz="1800" dirty="0">
                <a:latin typeface="Arial MT"/>
                <a:cs typeface="Arial MT"/>
              </a:rPr>
              <a:t> for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subsidiaries,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allowing</a:t>
            </a:r>
            <a:r>
              <a:rPr sz="1800" spc="4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optimal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management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our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stocks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orders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2963" y="410336"/>
            <a:ext cx="40322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Our</a:t>
            </a:r>
            <a:r>
              <a:rPr sz="4000" b="0" spc="-2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Supply</a:t>
            </a:r>
            <a:r>
              <a:rPr sz="4000" b="0" spc="-3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Chain</a:t>
            </a:r>
            <a:endParaRPr sz="4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2834639"/>
            <a:ext cx="4946904" cy="35722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6706" y="1864613"/>
            <a:ext cx="8724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places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agility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heart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supply chain 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better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serve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customers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control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costs.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19" y="1074419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52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8A9AD00-07C0-427D-997D-1D7F723C6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418571"/>
            <a:ext cx="7136300" cy="369332"/>
          </a:xfrm>
        </p:spPr>
        <p:txBody>
          <a:bodyPr/>
          <a:lstStyle/>
          <a:p>
            <a:r>
              <a:rPr lang="fr-FR" dirty="0"/>
              <a:t>R&amp;D </a:t>
            </a:r>
            <a:r>
              <a:rPr lang="fr-FR" dirty="0" err="1"/>
              <a:t>capacities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F4F96C-AC4F-4817-B7B5-31BDDB585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Electronics &amp; </a:t>
            </a:r>
            <a:r>
              <a:rPr lang="fr-FR" dirty="0" err="1"/>
              <a:t>Sensors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034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5304" y="3347888"/>
            <a:ext cx="4218940" cy="13023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425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dirty="0">
                <a:latin typeface="Arial MT"/>
                <a:cs typeface="Arial MT"/>
              </a:rPr>
              <a:t>Engine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</a:t>
            </a:r>
            <a:endParaRPr sz="1400">
              <a:latin typeface="Arial MT"/>
              <a:cs typeface="Arial MT"/>
            </a:endParaRPr>
          </a:p>
          <a:p>
            <a:pPr marL="697865" lvl="1" indent="-228600">
              <a:lnSpc>
                <a:spcPct val="100000"/>
              </a:lnSpc>
              <a:spcBef>
                <a:spcPts val="330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spc="-5" dirty="0">
                <a:latin typeface="Arial MT"/>
                <a:cs typeface="Arial MT"/>
              </a:rPr>
              <a:t>Exhaust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temperature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(MD1,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2,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43</a:t>
            </a:r>
            <a:r>
              <a:rPr sz="1400" spc="-5" dirty="0">
                <a:latin typeface="Arial MT"/>
                <a:cs typeface="Arial MT"/>
              </a:rPr>
              <a:t>)</a:t>
            </a:r>
            <a:endParaRPr sz="1400">
              <a:latin typeface="Arial MT"/>
              <a:cs typeface="Arial MT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dirty="0">
                <a:latin typeface="Arial MT"/>
                <a:cs typeface="Arial MT"/>
              </a:rPr>
              <a:t>Low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temperature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(MBT19,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MBT</a:t>
            </a:r>
            <a:r>
              <a:rPr sz="1400" b="1" spc="-5" dirty="0">
                <a:latin typeface="Arial"/>
                <a:cs typeface="Arial"/>
              </a:rPr>
              <a:t>35</a:t>
            </a:r>
            <a:r>
              <a:rPr sz="1400" spc="-5" dirty="0">
                <a:latin typeface="Arial MT"/>
                <a:cs typeface="Arial MT"/>
              </a:rPr>
              <a:t>)</a:t>
            </a:r>
            <a:endParaRPr sz="1400">
              <a:latin typeface="Arial MT"/>
              <a:cs typeface="Arial MT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spc="-5" dirty="0">
                <a:latin typeface="Arial MT"/>
                <a:cs typeface="Arial MT"/>
              </a:rPr>
              <a:t>Bearing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temperature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sensors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(MP12, </a:t>
            </a:r>
            <a:r>
              <a:rPr sz="1400" b="1" spc="-5" dirty="0">
                <a:latin typeface="Arial"/>
                <a:cs typeface="Arial"/>
              </a:rPr>
              <a:t>39</a:t>
            </a:r>
            <a:r>
              <a:rPr sz="1400" spc="-5" dirty="0">
                <a:latin typeface="Arial MT"/>
                <a:cs typeface="Arial MT"/>
              </a:rPr>
              <a:t>,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46)</a:t>
            </a:r>
            <a:endParaRPr sz="1400">
              <a:latin typeface="Arial MT"/>
              <a:cs typeface="Arial MT"/>
            </a:endParaRPr>
          </a:p>
          <a:p>
            <a:pPr marL="697865" lvl="1" indent="-228600">
              <a:lnSpc>
                <a:spcPct val="100000"/>
              </a:lnSpc>
              <a:spcBef>
                <a:spcPts val="325"/>
              </a:spcBef>
              <a:buClr>
                <a:srgbClr val="C50F3A"/>
              </a:buClr>
              <a:buFont typeface="Wingdings"/>
              <a:buChar char=""/>
              <a:tabLst>
                <a:tab pos="697865" algn="l"/>
                <a:tab pos="698500" algn="l"/>
              </a:tabLst>
            </a:pPr>
            <a:r>
              <a:rPr sz="1400" dirty="0">
                <a:latin typeface="Arial MT"/>
                <a:cs typeface="Arial MT"/>
              </a:rPr>
              <a:t>Knock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(CVB)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304" y="4626559"/>
            <a:ext cx="3327096" cy="128753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47955" indent="-135890">
              <a:lnSpc>
                <a:spcPct val="100000"/>
              </a:lnSpc>
              <a:spcBef>
                <a:spcPts val="83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dirty="0">
                <a:latin typeface="Arial MT"/>
                <a:cs typeface="Arial MT"/>
              </a:rPr>
              <a:t>Nuclear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</a:t>
            </a:r>
            <a:endParaRPr lang="fr-FR" sz="1400" dirty="0">
              <a:latin typeface="Arial MT"/>
              <a:cs typeface="Arial MT"/>
            </a:endParaRPr>
          </a:p>
          <a:p>
            <a:pPr marL="147955" indent="-135890">
              <a:lnSpc>
                <a:spcPct val="100000"/>
              </a:lnSpc>
              <a:spcBef>
                <a:spcPts val="83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lang="fr-FR" sz="1400" dirty="0">
                <a:latin typeface="Arial MT"/>
                <a:cs typeface="Arial MT"/>
              </a:rPr>
              <a:t>LNG </a:t>
            </a:r>
            <a:r>
              <a:rPr lang="fr-FR" sz="1400">
                <a:latin typeface="Arial MT"/>
                <a:cs typeface="Arial MT"/>
              </a:rPr>
              <a:t>sensors</a:t>
            </a:r>
            <a:endParaRPr sz="1400" dirty="0">
              <a:latin typeface="Arial MT"/>
              <a:cs typeface="Arial MT"/>
            </a:endParaRPr>
          </a:p>
          <a:p>
            <a:pPr marL="147955" indent="-135890">
              <a:lnSpc>
                <a:spcPct val="100000"/>
              </a:lnSpc>
              <a:spcBef>
                <a:spcPts val="83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dirty="0">
                <a:latin typeface="Arial MT"/>
                <a:cs typeface="Arial MT"/>
              </a:rPr>
              <a:t>Sensors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French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Navy</a:t>
            </a:r>
            <a:endParaRPr sz="1400" dirty="0">
              <a:latin typeface="Arial MT"/>
              <a:cs typeface="Arial MT"/>
            </a:endParaRPr>
          </a:p>
          <a:p>
            <a:pPr marL="147955" indent="-135890">
              <a:lnSpc>
                <a:spcPct val="100000"/>
              </a:lnSpc>
              <a:spcBef>
                <a:spcPts val="84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400" dirty="0">
                <a:latin typeface="Arial MT"/>
                <a:cs typeface="Arial MT"/>
              </a:rPr>
              <a:t>Special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sensors: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spc="-5" dirty="0" err="1">
                <a:latin typeface="Arial MT"/>
                <a:cs typeface="Arial MT"/>
              </a:rPr>
              <a:t>Niris</a:t>
            </a:r>
            <a:r>
              <a:rPr lang="fr-FR" sz="1400" spc="-5" dirty="0">
                <a:latin typeface="Arial MT"/>
                <a:cs typeface="Arial MT"/>
              </a:rPr>
              <a:t> Natural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Gas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4168" y="303403"/>
            <a:ext cx="372303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4000" b="0" spc="-5" dirty="0">
                <a:latin typeface="Arial MT"/>
                <a:cs typeface="Arial MT"/>
              </a:rPr>
              <a:t>Our </a:t>
            </a:r>
            <a:r>
              <a:rPr lang="fr-FR" sz="4000" b="0" spc="-5" dirty="0" err="1">
                <a:latin typeface="Arial MT"/>
                <a:cs typeface="Arial MT"/>
              </a:rPr>
              <a:t>products</a:t>
            </a:r>
            <a:endParaRPr sz="4000" dirty="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7957" y="3046643"/>
            <a:ext cx="2084624" cy="126944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307328" y="2930397"/>
            <a:ext cx="634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MD</a:t>
            </a:r>
            <a:r>
              <a:rPr sz="1800" b="1" spc="-15" dirty="0">
                <a:latin typeface="Arial"/>
                <a:cs typeface="Arial"/>
              </a:rPr>
              <a:t>4</a:t>
            </a:r>
            <a:r>
              <a:rPr sz="1800" b="1" spc="-5" dirty="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58477" y="3258730"/>
            <a:ext cx="1982190" cy="132046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46793" y="2930397"/>
            <a:ext cx="77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MBT35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6435" y="5190872"/>
            <a:ext cx="1929917" cy="112366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360667" y="4748910"/>
            <a:ext cx="622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MP39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8047" y="5223428"/>
            <a:ext cx="1735025" cy="82620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146793" y="4717542"/>
            <a:ext cx="508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CVB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565" y="1795017"/>
            <a:ext cx="66001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than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60,000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sensors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produced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each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year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all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subsidiaries.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9787" y="934211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pc="-5" dirty="0">
                <a:latin typeface="Arial MT"/>
                <a:cs typeface="Arial MT"/>
              </a:rPr>
              <a:t>Our </a:t>
            </a:r>
            <a:r>
              <a:rPr lang="fr-FR" spc="-5" dirty="0" err="1">
                <a:latin typeface="Arial MT"/>
                <a:cs typeface="Arial MT"/>
              </a:rPr>
              <a:t>products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Analog</a:t>
            </a:r>
            <a:r>
              <a:rPr lang="fr-FR" dirty="0"/>
              <a:t> &amp; digital displays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B4B9D20-D8F3-4ED6-93D3-F1B17C21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604" y="3470422"/>
            <a:ext cx="1233184" cy="971249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03822EDE-3930-4896-A530-2EB6AA072BE7}"/>
              </a:ext>
            </a:extLst>
          </p:cNvPr>
          <p:cNvGrpSpPr/>
          <p:nvPr/>
        </p:nvGrpSpPr>
        <p:grpSpPr>
          <a:xfrm>
            <a:off x="1621548" y="2901442"/>
            <a:ext cx="3984510" cy="3138632"/>
            <a:chOff x="1621548" y="2901442"/>
            <a:chExt cx="3984510" cy="313863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0104A65-552D-4E54-92AC-2D7152B78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955" y="3555227"/>
              <a:ext cx="745693" cy="735794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78816B1-5E32-4106-9A3B-FA46B3D56CF3}"/>
                </a:ext>
              </a:extLst>
            </p:cNvPr>
            <p:cNvSpPr txBox="1"/>
            <p:nvPr/>
          </p:nvSpPr>
          <p:spPr>
            <a:xfrm>
              <a:off x="3106271" y="3027277"/>
              <a:ext cx="10150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TC3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6E0ADF-81D7-49AE-8638-198C23EF3954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Thermocouple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analog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display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B6D1BBF-904B-4632-9AFD-B0892CC07B64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1975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EF0281-A9DD-4EB8-B178-8D604097BF20}"/>
                </a:ext>
              </a:extLst>
            </p:cNvPr>
            <p:cNvSpPr/>
            <p:nvPr/>
          </p:nvSpPr>
          <p:spPr>
            <a:xfrm>
              <a:off x="1621548" y="2901442"/>
              <a:ext cx="3984510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F49FDD2-ED18-4456-ADF7-B60D721792CD}"/>
              </a:ext>
            </a:extLst>
          </p:cNvPr>
          <p:cNvGrpSpPr/>
          <p:nvPr/>
        </p:nvGrpSpPr>
        <p:grpSpPr>
          <a:xfrm>
            <a:off x="6585942" y="2901442"/>
            <a:ext cx="3984510" cy="3138632"/>
            <a:chOff x="1621548" y="2901442"/>
            <a:chExt cx="3984510" cy="313863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06080D8-78D4-4AE2-9065-39F0C72E2DE8}"/>
                </a:ext>
              </a:extLst>
            </p:cNvPr>
            <p:cNvSpPr txBox="1"/>
            <p:nvPr/>
          </p:nvSpPr>
          <p:spPr>
            <a:xfrm>
              <a:off x="3106271" y="3027277"/>
              <a:ext cx="10150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LDU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ADA64FE-CC72-49EB-A571-73FB71DFAD6E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Local display unit for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ship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cabins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BB14EA2-BC28-48A6-AE38-FFCE089577FF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2008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1125209-9139-4C24-8CDE-E202B5E853D5}"/>
                </a:ext>
              </a:extLst>
            </p:cNvPr>
            <p:cNvSpPr/>
            <p:nvPr/>
          </p:nvSpPr>
          <p:spPr>
            <a:xfrm>
              <a:off x="1621548" y="2901442"/>
              <a:ext cx="3984510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584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pc="-5" dirty="0">
                <a:latin typeface="Arial MT"/>
                <a:cs typeface="Arial MT"/>
              </a:rPr>
              <a:t>Our </a:t>
            </a:r>
            <a:r>
              <a:rPr lang="fr-FR" spc="-5" dirty="0" err="1">
                <a:latin typeface="Arial MT"/>
                <a:cs typeface="Arial MT"/>
              </a:rPr>
              <a:t>products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Monitoring &amp; Supervision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F49FDD2-ED18-4456-ADF7-B60D721792CD}"/>
              </a:ext>
            </a:extLst>
          </p:cNvPr>
          <p:cNvGrpSpPr/>
          <p:nvPr/>
        </p:nvGrpSpPr>
        <p:grpSpPr>
          <a:xfrm>
            <a:off x="4260923" y="2901442"/>
            <a:ext cx="3670153" cy="3138632"/>
            <a:chOff x="1778727" y="2901442"/>
            <a:chExt cx="3670153" cy="313863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06080D8-78D4-4AE2-9065-39F0C72E2DE8}"/>
                </a:ext>
              </a:extLst>
            </p:cNvPr>
            <p:cNvSpPr txBox="1"/>
            <p:nvPr/>
          </p:nvSpPr>
          <p:spPr>
            <a:xfrm>
              <a:off x="2581729" y="3027277"/>
              <a:ext cx="2064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S12x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series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50F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ADA64FE-CC72-49EB-A571-73FB71DFAD6E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Local display unit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with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advanced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features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BB14EA2-BC28-48A6-AE38-FFCE089577FF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1985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1125209-9139-4C24-8CDE-E202B5E853D5}"/>
                </a:ext>
              </a:extLst>
            </p:cNvPr>
            <p:cNvSpPr/>
            <p:nvPr/>
          </p:nvSpPr>
          <p:spPr>
            <a:xfrm>
              <a:off x="1869007" y="2901442"/>
              <a:ext cx="3489589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528C1C89-E361-4CC6-A272-7DC60A86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62" y="3552734"/>
            <a:ext cx="1337863" cy="91783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17D88B8-4958-4058-998E-3C9C45BE25DF}"/>
              </a:ext>
            </a:extLst>
          </p:cNvPr>
          <p:cNvGrpSpPr/>
          <p:nvPr/>
        </p:nvGrpSpPr>
        <p:grpSpPr>
          <a:xfrm>
            <a:off x="277094" y="2901442"/>
            <a:ext cx="3670153" cy="3138632"/>
            <a:chOff x="277094" y="2901442"/>
            <a:chExt cx="3670153" cy="3138632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3822EDE-3930-4896-A530-2EB6AA072BE7}"/>
                </a:ext>
              </a:extLst>
            </p:cNvPr>
            <p:cNvGrpSpPr/>
            <p:nvPr/>
          </p:nvGrpSpPr>
          <p:grpSpPr>
            <a:xfrm>
              <a:off x="277094" y="3015221"/>
              <a:ext cx="3670153" cy="2720477"/>
              <a:chOff x="1778727" y="3027277"/>
              <a:chExt cx="3670153" cy="2720477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78816B1-5E32-4106-9A3B-FA46B3D56CF3}"/>
                  </a:ext>
                </a:extLst>
              </p:cNvPr>
              <p:cNvSpPr txBox="1"/>
              <p:nvPr/>
            </p:nvSpPr>
            <p:spPr>
              <a:xfrm>
                <a:off x="3106271" y="3027277"/>
                <a:ext cx="10150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0F3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S127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B6E0ADF-81D7-49AE-8638-198C23EF3954}"/>
                  </a:ext>
                </a:extLst>
              </p:cNvPr>
              <p:cNvSpPr txBox="1"/>
              <p:nvPr/>
            </p:nvSpPr>
            <p:spPr>
              <a:xfrm>
                <a:off x="1778727" y="5101423"/>
                <a:ext cx="36701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Local unit for thermocouple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channel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monitoring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6D1BBF-904B-4632-9AFD-B0892CC07B64}"/>
                  </a:ext>
                </a:extLst>
              </p:cNvPr>
              <p:cNvSpPr txBox="1"/>
              <p:nvPr/>
            </p:nvSpPr>
            <p:spPr>
              <a:xfrm>
                <a:off x="2888155" y="4445391"/>
                <a:ext cx="14512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Since</a:t>
                </a:r>
                <a:r>
                  <a:rPr kumimoji="0" lang="fr-FR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1986</a:t>
                </a:r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16A28D6-DDDD-49F1-8456-51C08F73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250" y="3552734"/>
              <a:ext cx="803841" cy="806623"/>
            </a:xfrm>
            <a:prstGeom prst="rect">
              <a:avLst/>
            </a:prstGeom>
          </p:spPr>
        </p:pic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386C856-7071-4159-B226-A62DCA08FE8B}"/>
                </a:ext>
              </a:extLst>
            </p:cNvPr>
            <p:cNvSpPr/>
            <p:nvPr/>
          </p:nvSpPr>
          <p:spPr>
            <a:xfrm>
              <a:off x="361364" y="2901442"/>
              <a:ext cx="3489589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A8DEEF5-1324-4A12-AC07-8C6FBCF85F0A}"/>
              </a:ext>
            </a:extLst>
          </p:cNvPr>
          <p:cNvGrpSpPr/>
          <p:nvPr/>
        </p:nvGrpSpPr>
        <p:grpSpPr>
          <a:xfrm>
            <a:off x="8244753" y="2906913"/>
            <a:ext cx="3670153" cy="3138632"/>
            <a:chOff x="1778727" y="2901442"/>
            <a:chExt cx="3670153" cy="313863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86560B3-A7F2-43D8-9442-F693E856098E}"/>
                </a:ext>
              </a:extLst>
            </p:cNvPr>
            <p:cNvSpPr txBox="1"/>
            <p:nvPr/>
          </p:nvSpPr>
          <p:spPr>
            <a:xfrm>
              <a:off x="2581729" y="3027277"/>
              <a:ext cx="2064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Clarine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8B9BB53-B242-4DF3-8A70-5C628F7B5F85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SCADA system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032F6DC-A22F-4278-80C9-DA5BC9198CE9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1999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78F59F-8D0B-4BCA-BBDA-05202E4A5FDA}"/>
                </a:ext>
              </a:extLst>
            </p:cNvPr>
            <p:cNvSpPr/>
            <p:nvPr/>
          </p:nvSpPr>
          <p:spPr>
            <a:xfrm>
              <a:off x="1869007" y="2901442"/>
              <a:ext cx="3489589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2177ECE7-BD28-4A21-9BFA-55D671C39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429" y="3489490"/>
            <a:ext cx="1002795" cy="9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39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pc="-5" dirty="0">
                <a:latin typeface="Arial MT"/>
                <a:cs typeface="Arial MT"/>
              </a:rPr>
              <a:t>Our </a:t>
            </a:r>
            <a:r>
              <a:rPr lang="fr-FR" spc="-5" dirty="0" err="1">
                <a:latin typeface="Arial MT"/>
                <a:cs typeface="Arial MT"/>
              </a:rPr>
              <a:t>products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Signal conversion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3822EDE-3930-4896-A530-2EB6AA072BE7}"/>
              </a:ext>
            </a:extLst>
          </p:cNvPr>
          <p:cNvGrpSpPr/>
          <p:nvPr/>
        </p:nvGrpSpPr>
        <p:grpSpPr>
          <a:xfrm>
            <a:off x="561418" y="2872645"/>
            <a:ext cx="3489589" cy="3138632"/>
            <a:chOff x="1912046" y="2901442"/>
            <a:chExt cx="3489589" cy="313863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78816B1-5E32-4106-9A3B-FA46B3D56CF3}"/>
                </a:ext>
              </a:extLst>
            </p:cNvPr>
            <p:cNvSpPr txBox="1"/>
            <p:nvPr/>
          </p:nvSpPr>
          <p:spPr>
            <a:xfrm>
              <a:off x="2736170" y="3030155"/>
              <a:ext cx="1755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MBT19mA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6E0ADF-81D7-49AE-8638-198C23EF3954}"/>
                </a:ext>
              </a:extLst>
            </p:cNvPr>
            <p:cNvSpPr txBox="1"/>
            <p:nvPr/>
          </p:nvSpPr>
          <p:spPr>
            <a:xfrm>
              <a:off x="1933523" y="5089367"/>
              <a:ext cx="3372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Fluid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and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gas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temperature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sensor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with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current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output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B6D1BBF-904B-4632-9AFD-B0892CC07B64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1996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EF0281-A9DD-4EB8-B178-8D604097BF20}"/>
                </a:ext>
              </a:extLst>
            </p:cNvPr>
            <p:cNvSpPr/>
            <p:nvPr/>
          </p:nvSpPr>
          <p:spPr>
            <a:xfrm>
              <a:off x="1912046" y="2901442"/>
              <a:ext cx="3489589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9201370-BB58-49E4-A749-1BF1212A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95" y="3531376"/>
            <a:ext cx="725758" cy="76615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50D8E4F-96C1-4B19-B543-D17604E0485E}"/>
              </a:ext>
            </a:extLst>
          </p:cNvPr>
          <p:cNvGrpSpPr/>
          <p:nvPr/>
        </p:nvGrpSpPr>
        <p:grpSpPr>
          <a:xfrm>
            <a:off x="7902717" y="2872645"/>
            <a:ext cx="3670153" cy="3138632"/>
            <a:chOff x="7808523" y="2951634"/>
            <a:chExt cx="3670153" cy="313863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4F49FDD2-ED18-4456-ADF7-B60D721792CD}"/>
                </a:ext>
              </a:extLst>
            </p:cNvPr>
            <p:cNvGrpSpPr/>
            <p:nvPr/>
          </p:nvGrpSpPr>
          <p:grpSpPr>
            <a:xfrm>
              <a:off x="7808523" y="2951634"/>
              <a:ext cx="3670153" cy="3138632"/>
              <a:chOff x="1778727" y="2901442"/>
              <a:chExt cx="3670153" cy="3138632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06080D8-78D4-4AE2-9065-39F0C72E2DE8}"/>
                  </a:ext>
                </a:extLst>
              </p:cNvPr>
              <p:cNvSpPr txBox="1"/>
              <p:nvPr/>
            </p:nvSpPr>
            <p:spPr>
              <a:xfrm>
                <a:off x="2643308" y="3014526"/>
                <a:ext cx="2049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50F3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ConnectCAN</a:t>
                </a:r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ADA64FE-CC72-49EB-A571-73FB71DFAD6E}"/>
                  </a:ext>
                </a:extLst>
              </p:cNvPr>
              <p:cNvSpPr txBox="1"/>
              <p:nvPr/>
            </p:nvSpPr>
            <p:spPr>
              <a:xfrm>
                <a:off x="1778727" y="5101423"/>
                <a:ext cx="3670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Digital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temperature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sensor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B14EA2-BC28-48A6-AE38-FFCE089577FF}"/>
                  </a:ext>
                </a:extLst>
              </p:cNvPr>
              <p:cNvSpPr txBox="1"/>
              <p:nvPr/>
            </p:nvSpPr>
            <p:spPr>
              <a:xfrm>
                <a:off x="2888155" y="4445391"/>
                <a:ext cx="14512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Since</a:t>
                </a:r>
                <a:r>
                  <a:rPr kumimoji="0" lang="fr-FR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2012</a:t>
                </a:r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01125209-9139-4C24-8CDE-E202B5E853D5}"/>
                  </a:ext>
                </a:extLst>
              </p:cNvPr>
              <p:cNvSpPr/>
              <p:nvPr/>
            </p:nvSpPr>
            <p:spPr>
              <a:xfrm>
                <a:off x="1917298" y="2901442"/>
                <a:ext cx="3489589" cy="3138632"/>
              </a:xfrm>
              <a:prstGeom prst="roundRect">
                <a:avLst/>
              </a:prstGeom>
              <a:noFill/>
              <a:ln w="28575">
                <a:solidFill>
                  <a:srgbClr val="C50F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CF959C9-AC69-4E3F-BED9-6D1638E4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6067" y="3539134"/>
              <a:ext cx="1123669" cy="953600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60E14A6-2796-4515-BECD-2F95F7B6174B}"/>
              </a:ext>
            </a:extLst>
          </p:cNvPr>
          <p:cNvGrpSpPr/>
          <p:nvPr/>
        </p:nvGrpSpPr>
        <p:grpSpPr>
          <a:xfrm>
            <a:off x="4211219" y="2872645"/>
            <a:ext cx="3670153" cy="3138632"/>
            <a:chOff x="277094" y="2901442"/>
            <a:chExt cx="3670153" cy="3138632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A4EABF3-9468-48AE-8496-53580031C3A1}"/>
                </a:ext>
              </a:extLst>
            </p:cNvPr>
            <p:cNvGrpSpPr/>
            <p:nvPr/>
          </p:nvGrpSpPr>
          <p:grpSpPr>
            <a:xfrm>
              <a:off x="277094" y="3030155"/>
              <a:ext cx="3670153" cy="2705543"/>
              <a:chOff x="1778727" y="3042211"/>
              <a:chExt cx="3670153" cy="2705543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8A96F0A-53C1-48C6-AFF9-0292C946E696}"/>
                  </a:ext>
                </a:extLst>
              </p:cNvPr>
              <p:cNvSpPr txBox="1"/>
              <p:nvPr/>
            </p:nvSpPr>
            <p:spPr>
              <a:xfrm>
                <a:off x="2293115" y="3042211"/>
                <a:ext cx="25502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50F3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ConvertorBox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0F3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98946E-9CDF-4459-8742-983546C2AB2C}"/>
                  </a:ext>
                </a:extLst>
              </p:cNvPr>
              <p:cNvSpPr txBox="1"/>
              <p:nvPr/>
            </p:nvSpPr>
            <p:spPr>
              <a:xfrm>
                <a:off x="1778727" y="5101423"/>
                <a:ext cx="36701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Bespoke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converter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for thermocouple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sensors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9726830-7098-46E0-BB1D-07B48139CCEE}"/>
                  </a:ext>
                </a:extLst>
              </p:cNvPr>
              <p:cNvSpPr txBox="1"/>
              <p:nvPr/>
            </p:nvSpPr>
            <p:spPr>
              <a:xfrm>
                <a:off x="2888155" y="4445391"/>
                <a:ext cx="14512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Since</a:t>
                </a:r>
                <a:r>
                  <a:rPr kumimoji="0" lang="fr-FR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1999</a:t>
                </a:r>
              </a:p>
            </p:txBody>
          </p:sp>
        </p:grp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8AAAE3F-9A4D-4EBE-92A1-C5DABDE6A30A}"/>
                </a:ext>
              </a:extLst>
            </p:cNvPr>
            <p:cNvSpPr/>
            <p:nvPr/>
          </p:nvSpPr>
          <p:spPr>
            <a:xfrm>
              <a:off x="361364" y="2901442"/>
              <a:ext cx="3489589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DA59891-F238-4FE2-8EDF-713DC0243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43" y="3497967"/>
            <a:ext cx="1295463" cy="8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30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pc="-5" dirty="0">
                <a:latin typeface="Arial MT"/>
                <a:cs typeface="Arial MT"/>
              </a:rPr>
              <a:t>Our </a:t>
            </a:r>
            <a:r>
              <a:rPr lang="fr-FR" spc="-5" dirty="0" err="1">
                <a:latin typeface="Arial MT"/>
                <a:cs typeface="Arial MT"/>
              </a:rPr>
              <a:t>products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Power management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3822EDE-3930-4896-A530-2EB6AA072BE7}"/>
              </a:ext>
            </a:extLst>
          </p:cNvPr>
          <p:cNvGrpSpPr/>
          <p:nvPr/>
        </p:nvGrpSpPr>
        <p:grpSpPr>
          <a:xfrm>
            <a:off x="3664118" y="2889386"/>
            <a:ext cx="4345532" cy="3138632"/>
            <a:chOff x="1441036" y="2901442"/>
            <a:chExt cx="4345532" cy="313863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78816B1-5E32-4106-9A3B-FA46B3D56CF3}"/>
                </a:ext>
              </a:extLst>
            </p:cNvPr>
            <p:cNvSpPr txBox="1"/>
            <p:nvPr/>
          </p:nvSpPr>
          <p:spPr>
            <a:xfrm>
              <a:off x="1441036" y="3008243"/>
              <a:ext cx="4345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Power Distribution Module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6E0ADF-81D7-49AE-8638-198C23EF3954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Bespoke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power distribution manager for engine start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B6D1BBF-904B-4632-9AFD-B0892CC07B64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2006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EF0281-A9DD-4EB8-B178-8D604097BF20}"/>
                </a:ext>
              </a:extLst>
            </p:cNvPr>
            <p:cNvSpPr/>
            <p:nvPr/>
          </p:nvSpPr>
          <p:spPr>
            <a:xfrm>
              <a:off x="1621548" y="2901442"/>
              <a:ext cx="3984510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Image 4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88CFF324-AE1D-4387-9FEE-CF798C587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67" y="3351342"/>
            <a:ext cx="1410902" cy="11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0CA9E9-A9F9-42B5-94D9-628651266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600" y="609600"/>
            <a:ext cx="4428523" cy="25908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MT"/>
                <a:cs typeface="Arial MT"/>
              </a:rPr>
              <a:t>CMR</a:t>
            </a:r>
            <a:r>
              <a:rPr lang="fr-FR" b="1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 MT"/>
                <a:cs typeface="Arial MT"/>
              </a:rPr>
              <a:t>Group,</a:t>
            </a:r>
            <a:r>
              <a:rPr lang="fr-FR" b="1" spc="-2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br>
              <a:rPr lang="fr-FR" b="1" spc="-20" dirty="0">
                <a:solidFill>
                  <a:schemeClr val="bg1"/>
                </a:solidFill>
                <a:latin typeface="Arial MT"/>
                <a:cs typeface="Arial MT"/>
              </a:rPr>
            </a:br>
            <a:r>
              <a:rPr lang="en-US" b="1" dirty="0">
                <a:solidFill>
                  <a:schemeClr val="bg1"/>
                </a:solidFill>
                <a:latin typeface="Arial MT"/>
                <a:cs typeface="Arial MT"/>
              </a:rPr>
              <a:t>an energy expert for 60 years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1B27D1B-FBA6-477B-8577-0683C4785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1" y="4267200"/>
            <a:ext cx="3962400" cy="1655762"/>
          </a:xfrm>
        </p:spPr>
        <p:txBody>
          <a:bodyPr>
            <a:normAutofit fontScale="85000" lnSpcReduction="10000"/>
          </a:bodyPr>
          <a:lstStyle/>
          <a:p>
            <a:pPr marL="12700" lvl="0" algn="just">
              <a:lnSpc>
                <a:spcPct val="100000"/>
              </a:lnSpc>
              <a:spcBef>
                <a:spcPts val="95"/>
              </a:spcBef>
              <a:buClrTx/>
              <a:defRPr/>
            </a:pPr>
            <a:r>
              <a:rPr lang="en-US" sz="2100" i="1" spc="-10" dirty="0">
                <a:solidFill>
                  <a:srgbClr val="FFFFFF"/>
                </a:solidFill>
                <a:latin typeface="Arial MT"/>
                <a:cs typeface="Arial MT"/>
              </a:rPr>
              <a:t>Founded in Marseille, France, in 1959, CMR Group is a </a:t>
            </a:r>
            <a:r>
              <a:rPr lang="en-US" sz="2100" i="1" spc="-10" dirty="0" err="1">
                <a:solidFill>
                  <a:srgbClr val="FFFFFF"/>
                </a:solidFill>
                <a:latin typeface="Arial MT"/>
                <a:cs typeface="Arial MT"/>
              </a:rPr>
              <a:t>recognised</a:t>
            </a:r>
            <a:r>
              <a:rPr lang="en-US" sz="2100" i="1" spc="-10" dirty="0">
                <a:solidFill>
                  <a:srgbClr val="FFFFFF"/>
                </a:solidFill>
                <a:latin typeface="Arial MT"/>
                <a:cs typeface="Arial MT"/>
              </a:rPr>
              <a:t> player in instrumentation, automation</a:t>
            </a:r>
          </a:p>
          <a:p>
            <a:pPr marL="12700" lvl="0" algn="just">
              <a:lnSpc>
                <a:spcPct val="100000"/>
              </a:lnSpc>
              <a:spcBef>
                <a:spcPts val="95"/>
              </a:spcBef>
              <a:buClrTx/>
              <a:defRPr/>
            </a:pPr>
            <a:r>
              <a:rPr lang="en-US" sz="2100" i="1" spc="-10" dirty="0">
                <a:solidFill>
                  <a:srgbClr val="FFFFFF"/>
                </a:solidFill>
                <a:latin typeface="Arial MT"/>
                <a:cs typeface="Arial MT"/>
              </a:rPr>
              <a:t>and electrical engineering. The company is present in the fields of energy, industry and marine.</a:t>
            </a:r>
          </a:p>
          <a:p>
            <a:endParaRPr lang="fr-FR" dirty="0"/>
          </a:p>
        </p:txBody>
      </p:sp>
      <p:pic>
        <p:nvPicPr>
          <p:cNvPr id="6" name="object 12">
            <a:extLst>
              <a:ext uri="{FF2B5EF4-FFF2-40B4-BE49-F238E27FC236}">
                <a16:creationId xmlns:a16="http://schemas.microsoft.com/office/drawing/2014/main" id="{1B212F77-B4CD-4074-A0C7-3A7B2892D7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940" y="5775511"/>
            <a:ext cx="1233127" cy="266231"/>
          </a:xfrm>
          <a:prstGeom prst="rect">
            <a:avLst/>
          </a:prstGeom>
        </p:spPr>
      </p:pic>
      <p:pic>
        <p:nvPicPr>
          <p:cNvPr id="7" name="object 13">
            <a:extLst>
              <a:ext uri="{FF2B5EF4-FFF2-40B4-BE49-F238E27FC236}">
                <a16:creationId xmlns:a16="http://schemas.microsoft.com/office/drawing/2014/main" id="{803B56C6-450C-4993-B5A8-22CA00694C0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877" y="4738617"/>
            <a:ext cx="1308467" cy="479631"/>
          </a:xfrm>
          <a:prstGeom prst="rect">
            <a:avLst/>
          </a:prstGeom>
        </p:spPr>
      </p:pic>
      <p:pic>
        <p:nvPicPr>
          <p:cNvPr id="8" name="object 14">
            <a:extLst>
              <a:ext uri="{FF2B5EF4-FFF2-40B4-BE49-F238E27FC236}">
                <a16:creationId xmlns:a16="http://schemas.microsoft.com/office/drawing/2014/main" id="{CF79BC3A-CE32-4A32-ADD6-C950108AADC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8792" y="4829793"/>
            <a:ext cx="955666" cy="259044"/>
          </a:xfrm>
          <a:prstGeom prst="rect">
            <a:avLst/>
          </a:prstGeom>
        </p:spPr>
      </p:pic>
      <p:pic>
        <p:nvPicPr>
          <p:cNvPr id="9" name="object 15">
            <a:extLst>
              <a:ext uri="{FF2B5EF4-FFF2-40B4-BE49-F238E27FC236}">
                <a16:creationId xmlns:a16="http://schemas.microsoft.com/office/drawing/2014/main" id="{3466361E-EB0E-4BB5-8694-295681215A8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94364" y="4897979"/>
            <a:ext cx="1096402" cy="259190"/>
          </a:xfrm>
          <a:prstGeom prst="rect">
            <a:avLst/>
          </a:prstGeom>
        </p:spPr>
      </p:pic>
      <p:pic>
        <p:nvPicPr>
          <p:cNvPr id="10" name="object 16">
            <a:extLst>
              <a:ext uri="{FF2B5EF4-FFF2-40B4-BE49-F238E27FC236}">
                <a16:creationId xmlns:a16="http://schemas.microsoft.com/office/drawing/2014/main" id="{36D9A49C-B33B-4D1E-8201-C7A89E8DEA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88075" y="4813669"/>
            <a:ext cx="1633217" cy="432325"/>
          </a:xfrm>
          <a:prstGeom prst="rect">
            <a:avLst/>
          </a:prstGeom>
        </p:spPr>
      </p:pic>
      <p:pic>
        <p:nvPicPr>
          <p:cNvPr id="11" name="object 17">
            <a:extLst>
              <a:ext uri="{FF2B5EF4-FFF2-40B4-BE49-F238E27FC236}">
                <a16:creationId xmlns:a16="http://schemas.microsoft.com/office/drawing/2014/main" id="{4D540F23-BFA9-4E98-9F01-5B3FC265E6B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28223" y="5833423"/>
            <a:ext cx="1289038" cy="236413"/>
          </a:xfrm>
          <a:prstGeom prst="rect">
            <a:avLst/>
          </a:prstGeom>
        </p:spPr>
      </p:pic>
      <p:pic>
        <p:nvPicPr>
          <p:cNvPr id="12" name="object 18">
            <a:extLst>
              <a:ext uri="{FF2B5EF4-FFF2-40B4-BE49-F238E27FC236}">
                <a16:creationId xmlns:a16="http://schemas.microsoft.com/office/drawing/2014/main" id="{6C653F08-3592-48B3-81EA-6793F75AE2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70412" y="5734364"/>
            <a:ext cx="1203620" cy="610202"/>
          </a:xfrm>
          <a:prstGeom prst="rect">
            <a:avLst/>
          </a:prstGeom>
        </p:spPr>
      </p:pic>
      <p:pic>
        <p:nvPicPr>
          <p:cNvPr id="13" name="object 19">
            <a:extLst>
              <a:ext uri="{FF2B5EF4-FFF2-40B4-BE49-F238E27FC236}">
                <a16:creationId xmlns:a16="http://schemas.microsoft.com/office/drawing/2014/main" id="{AD9DC0E9-4E1A-4138-8E72-114F72EC29B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5814" y="937501"/>
            <a:ext cx="868296" cy="383489"/>
          </a:xfrm>
          <a:prstGeom prst="rect">
            <a:avLst/>
          </a:prstGeom>
        </p:spPr>
      </p:pic>
      <p:pic>
        <p:nvPicPr>
          <p:cNvPr id="14" name="object 20">
            <a:extLst>
              <a:ext uri="{FF2B5EF4-FFF2-40B4-BE49-F238E27FC236}">
                <a16:creationId xmlns:a16="http://schemas.microsoft.com/office/drawing/2014/main" id="{26B266DA-749E-444B-9212-522C642EB53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86185" y="3749180"/>
            <a:ext cx="1010557" cy="345270"/>
          </a:xfrm>
          <a:prstGeom prst="rect">
            <a:avLst/>
          </a:prstGeom>
        </p:spPr>
      </p:pic>
      <p:pic>
        <p:nvPicPr>
          <p:cNvPr id="15" name="object 21">
            <a:extLst>
              <a:ext uri="{FF2B5EF4-FFF2-40B4-BE49-F238E27FC236}">
                <a16:creationId xmlns:a16="http://schemas.microsoft.com/office/drawing/2014/main" id="{7E8245F2-44D5-4FB2-80ED-E440DC2438E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50846" y="896556"/>
            <a:ext cx="1105581" cy="348813"/>
          </a:xfrm>
          <a:prstGeom prst="rect">
            <a:avLst/>
          </a:prstGeom>
        </p:spPr>
      </p:pic>
      <p:pic>
        <p:nvPicPr>
          <p:cNvPr id="16" name="object 22">
            <a:extLst>
              <a:ext uri="{FF2B5EF4-FFF2-40B4-BE49-F238E27FC236}">
                <a16:creationId xmlns:a16="http://schemas.microsoft.com/office/drawing/2014/main" id="{FF8AB829-39B2-41EE-8334-704A4ED4BE1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96879" y="980234"/>
            <a:ext cx="1402472" cy="310925"/>
          </a:xfrm>
          <a:prstGeom prst="rect">
            <a:avLst/>
          </a:prstGeom>
        </p:spPr>
      </p:pic>
      <p:pic>
        <p:nvPicPr>
          <p:cNvPr id="17" name="object 23">
            <a:extLst>
              <a:ext uri="{FF2B5EF4-FFF2-40B4-BE49-F238E27FC236}">
                <a16:creationId xmlns:a16="http://schemas.microsoft.com/office/drawing/2014/main" id="{E56EF6AF-8CB8-45FE-9CE4-29CAECAC5B7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1116" y="2544666"/>
            <a:ext cx="1160782" cy="486647"/>
          </a:xfrm>
          <a:prstGeom prst="rect">
            <a:avLst/>
          </a:prstGeom>
        </p:spPr>
      </p:pic>
      <p:pic>
        <p:nvPicPr>
          <p:cNvPr id="18" name="object 24">
            <a:extLst>
              <a:ext uri="{FF2B5EF4-FFF2-40B4-BE49-F238E27FC236}">
                <a16:creationId xmlns:a16="http://schemas.microsoft.com/office/drawing/2014/main" id="{AA47D1AE-69C5-4C7A-BC69-F0A4945EAFAA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72036" y="1964502"/>
            <a:ext cx="1316857" cy="528806"/>
          </a:xfrm>
          <a:prstGeom prst="rect">
            <a:avLst/>
          </a:prstGeom>
        </p:spPr>
      </p:pic>
      <p:pic>
        <p:nvPicPr>
          <p:cNvPr id="19" name="object 25">
            <a:extLst>
              <a:ext uri="{FF2B5EF4-FFF2-40B4-BE49-F238E27FC236}">
                <a16:creationId xmlns:a16="http://schemas.microsoft.com/office/drawing/2014/main" id="{AC8F8DF8-6927-4FFD-9735-F9BCF2B76B99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15855" y="2777355"/>
            <a:ext cx="1476646" cy="207980"/>
          </a:xfrm>
          <a:prstGeom prst="rect">
            <a:avLst/>
          </a:prstGeom>
        </p:spPr>
      </p:pic>
      <p:pic>
        <p:nvPicPr>
          <p:cNvPr id="20" name="object 26">
            <a:extLst>
              <a:ext uri="{FF2B5EF4-FFF2-40B4-BE49-F238E27FC236}">
                <a16:creationId xmlns:a16="http://schemas.microsoft.com/office/drawing/2014/main" id="{7DE09788-BA32-4518-8486-B9DB3FEE73E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6806" y="967626"/>
            <a:ext cx="671290" cy="711558"/>
          </a:xfrm>
          <a:prstGeom prst="rect">
            <a:avLst/>
          </a:prstGeom>
        </p:spPr>
      </p:pic>
      <p:pic>
        <p:nvPicPr>
          <p:cNvPr id="21" name="object 27">
            <a:extLst>
              <a:ext uri="{FF2B5EF4-FFF2-40B4-BE49-F238E27FC236}">
                <a16:creationId xmlns:a16="http://schemas.microsoft.com/office/drawing/2014/main" id="{BC1E037D-0D87-42A1-9D85-E8412CAE78C8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55625" y="1569917"/>
            <a:ext cx="1040577" cy="452167"/>
          </a:xfrm>
          <a:prstGeom prst="rect">
            <a:avLst/>
          </a:prstGeom>
        </p:spPr>
      </p:pic>
      <p:sp>
        <p:nvSpPr>
          <p:cNvPr id="22" name="object 28">
            <a:extLst>
              <a:ext uri="{FF2B5EF4-FFF2-40B4-BE49-F238E27FC236}">
                <a16:creationId xmlns:a16="http://schemas.microsoft.com/office/drawing/2014/main" id="{47A7465A-4A9D-4332-83D2-F1C5CFBD260A}"/>
              </a:ext>
            </a:extLst>
          </p:cNvPr>
          <p:cNvSpPr txBox="1"/>
          <p:nvPr/>
        </p:nvSpPr>
        <p:spPr>
          <a:xfrm>
            <a:off x="0" y="4425106"/>
            <a:ext cx="6096000" cy="2590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065" lvl="0" algn="ctr">
              <a:spcBef>
                <a:spcPts val="100"/>
              </a:spcBef>
              <a:buClr>
                <a:srgbClr val="C50F3A"/>
              </a:buClr>
              <a:tabLst>
                <a:tab pos="191135" algn="l"/>
              </a:tabLst>
              <a:defRPr/>
            </a:pPr>
            <a:r>
              <a:rPr lang="fr-FR" sz="1600" b="1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Our </a:t>
            </a:r>
            <a:r>
              <a:rPr lang="fr-FR" sz="1600" b="1" spc="-5" dirty="0" err="1">
                <a:solidFill>
                  <a:srgbClr val="FFFFFF">
                    <a:lumMod val="65000"/>
                  </a:srgbClr>
                </a:solidFill>
                <a:cs typeface="Arial"/>
              </a:rPr>
              <a:t>financial</a:t>
            </a:r>
            <a:r>
              <a:rPr lang="fr-FR" sz="1600" b="1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 </a:t>
            </a:r>
            <a:r>
              <a:rPr lang="fr-FR" sz="1600" b="1" spc="-5" dirty="0" err="1">
                <a:solidFill>
                  <a:srgbClr val="FFFFFF">
                    <a:lumMod val="65000"/>
                  </a:srgbClr>
                </a:solidFill>
                <a:cs typeface="Arial"/>
              </a:rPr>
              <a:t>partners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EC471BFD-C4BC-4581-AB76-08B34B75DAEB}"/>
              </a:ext>
            </a:extLst>
          </p:cNvPr>
          <p:cNvSpPr txBox="1"/>
          <p:nvPr/>
        </p:nvSpPr>
        <p:spPr>
          <a:xfrm>
            <a:off x="0" y="5415000"/>
            <a:ext cx="6095999" cy="2590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065" lvl="0" algn="ctr">
              <a:spcBef>
                <a:spcPts val="100"/>
              </a:spcBef>
              <a:buClr>
                <a:srgbClr val="C50F3A"/>
              </a:buClr>
              <a:tabLst>
                <a:tab pos="191135" algn="l"/>
              </a:tabLst>
              <a:defRPr/>
            </a:pPr>
            <a:r>
              <a:rPr lang="fr-FR" sz="1600" b="1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Our </a:t>
            </a:r>
            <a:r>
              <a:rPr lang="fr-FR" sz="1600" b="1" spc="-5" dirty="0" err="1">
                <a:solidFill>
                  <a:srgbClr val="FFFFFF">
                    <a:lumMod val="65000"/>
                  </a:srgbClr>
                </a:solidFill>
                <a:cs typeface="Arial"/>
              </a:rPr>
              <a:t>technical</a:t>
            </a:r>
            <a:r>
              <a:rPr lang="fr-FR" sz="1600" b="1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 </a:t>
            </a:r>
            <a:r>
              <a:rPr lang="fr-FR" sz="1600" b="1" spc="-5" dirty="0" err="1">
                <a:solidFill>
                  <a:srgbClr val="FFFFFF">
                    <a:lumMod val="65000"/>
                  </a:srgbClr>
                </a:solidFill>
                <a:cs typeface="Arial"/>
              </a:rPr>
              <a:t>partners</a:t>
            </a:r>
            <a:endParaRPr lang="fr-FR" sz="1600" b="1" spc="-5" dirty="0">
              <a:solidFill>
                <a:srgbClr val="FFFFFF">
                  <a:lumMod val="65000"/>
                </a:srgbClr>
              </a:solidFill>
              <a:cs typeface="Arial"/>
            </a:endParaRPr>
          </a:p>
        </p:txBody>
      </p:sp>
      <p:pic>
        <p:nvPicPr>
          <p:cNvPr id="24" name="object 30">
            <a:extLst>
              <a:ext uri="{FF2B5EF4-FFF2-40B4-BE49-F238E27FC236}">
                <a16:creationId xmlns:a16="http://schemas.microsoft.com/office/drawing/2014/main" id="{3EEB23BF-DB30-41CD-8E24-1D2348C042A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41742" y="3169774"/>
            <a:ext cx="862493" cy="405643"/>
          </a:xfrm>
          <a:prstGeom prst="rect">
            <a:avLst/>
          </a:prstGeom>
        </p:spPr>
      </p:pic>
      <p:pic>
        <p:nvPicPr>
          <p:cNvPr id="25" name="object 32">
            <a:extLst>
              <a:ext uri="{FF2B5EF4-FFF2-40B4-BE49-F238E27FC236}">
                <a16:creationId xmlns:a16="http://schemas.microsoft.com/office/drawing/2014/main" id="{D3A5FD1F-AB23-4CCB-A807-0AC03CA7C7FF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86886" y="3210662"/>
            <a:ext cx="903880" cy="242465"/>
          </a:xfrm>
          <a:prstGeom prst="rect">
            <a:avLst/>
          </a:prstGeom>
        </p:spPr>
      </p:pic>
      <p:pic>
        <p:nvPicPr>
          <p:cNvPr id="26" name="object 33">
            <a:extLst>
              <a:ext uri="{FF2B5EF4-FFF2-40B4-BE49-F238E27FC236}">
                <a16:creationId xmlns:a16="http://schemas.microsoft.com/office/drawing/2014/main" id="{D2FED396-8203-4B42-B16B-0B768ADF7848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252444" y="1484450"/>
            <a:ext cx="1415484" cy="450021"/>
          </a:xfrm>
          <a:prstGeom prst="rect">
            <a:avLst/>
          </a:prstGeom>
        </p:spPr>
      </p:pic>
      <p:sp>
        <p:nvSpPr>
          <p:cNvPr id="27" name="object 35">
            <a:extLst>
              <a:ext uri="{FF2B5EF4-FFF2-40B4-BE49-F238E27FC236}">
                <a16:creationId xmlns:a16="http://schemas.microsoft.com/office/drawing/2014/main" id="{8CF58403-880E-4770-9BB4-1B2119E13F8E}"/>
              </a:ext>
            </a:extLst>
          </p:cNvPr>
          <p:cNvSpPr txBox="1"/>
          <p:nvPr/>
        </p:nvSpPr>
        <p:spPr>
          <a:xfrm>
            <a:off x="-1" y="257742"/>
            <a:ext cx="6096000" cy="5059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065" lvl="0" algn="ctr">
              <a:spcBef>
                <a:spcPts val="105"/>
              </a:spcBef>
              <a:buClr>
                <a:srgbClr val="C50F3A"/>
              </a:buClr>
              <a:tabLst>
                <a:tab pos="191135" algn="l"/>
              </a:tabLst>
              <a:defRPr/>
            </a:pPr>
            <a:r>
              <a:rPr lang="en-US" sz="1600" b="1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Our clients, </a:t>
            </a:r>
            <a:r>
              <a:rPr lang="en-US" sz="1600" spc="-5" dirty="0">
                <a:solidFill>
                  <a:srgbClr val="FFFFFF">
                    <a:lumMod val="65000"/>
                  </a:srgbClr>
                </a:solidFill>
                <a:cs typeface="Arial"/>
              </a:rPr>
              <a:t>the largest engine manufacturers and energy players, in France and abroad</a:t>
            </a:r>
            <a:endParaRPr kumimoji="0" sz="160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28" name="Picture 2" descr="Kawasaki Logo - Marques et logos: histoire et signification | PNG">
            <a:extLst>
              <a:ext uri="{FF2B5EF4-FFF2-40B4-BE49-F238E27FC236}">
                <a16:creationId xmlns:a16="http://schemas.microsoft.com/office/drawing/2014/main" id="{35C1CBBD-E76A-4713-9339-5C0AE845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3" y="3176317"/>
            <a:ext cx="900311" cy="4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9CB36615-B1D9-4148-BC22-5664D2D3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61" y="3664129"/>
            <a:ext cx="1877399" cy="43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97E567-E0D9-4C62-819A-227187D67D9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9" b="54489"/>
          <a:stretch/>
        </p:blipFill>
        <p:spPr>
          <a:xfrm>
            <a:off x="1474273" y="2157758"/>
            <a:ext cx="1879504" cy="30933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8FB64D5-CB1E-4629-A11A-BEAF7BA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6513"/>
          <a:stretch/>
        </p:blipFill>
        <p:spPr>
          <a:xfrm>
            <a:off x="2979284" y="1466087"/>
            <a:ext cx="1006544" cy="55075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AC3DE58-297A-4BD0-B2B9-3D8BDCB2A1DE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 b="42320"/>
          <a:stretch/>
        </p:blipFill>
        <p:spPr>
          <a:xfrm>
            <a:off x="917946" y="6376597"/>
            <a:ext cx="739477" cy="258922"/>
          </a:xfrm>
          <a:prstGeom prst="rect">
            <a:avLst/>
          </a:prstGeom>
        </p:spPr>
      </p:pic>
      <p:pic>
        <p:nvPicPr>
          <p:cNvPr id="33" name="Image 32" descr="Une image contenant texte, sombre, signe, ciel nocturne&#10;&#10;Description générée automatiquement">
            <a:extLst>
              <a:ext uri="{FF2B5EF4-FFF2-40B4-BE49-F238E27FC236}">
                <a16:creationId xmlns:a16="http://schemas.microsoft.com/office/drawing/2014/main" id="{8E702500-C972-48DB-AA8C-65B6457E380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0" y="1817316"/>
            <a:ext cx="646070" cy="62615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83412B5-A4C9-48BF-8EAC-FF4B8BD7F2D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24" y="2580700"/>
            <a:ext cx="1608777" cy="43932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C77BC7F-0B12-439C-9702-2F0174A3BBA2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0" b="34731"/>
          <a:stretch/>
        </p:blipFill>
        <p:spPr>
          <a:xfrm>
            <a:off x="258328" y="3748186"/>
            <a:ext cx="1693091" cy="37623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C9012D7-03D5-4B69-97A8-33C39C1BC546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5" b="27006"/>
          <a:stretch/>
        </p:blipFill>
        <p:spPr>
          <a:xfrm>
            <a:off x="3194271" y="3075470"/>
            <a:ext cx="1020823" cy="49028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F8BCA3E-C585-4193-953F-9EB7B68C9D0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68" y="6272749"/>
            <a:ext cx="611748" cy="470576"/>
          </a:xfrm>
          <a:prstGeom prst="rect">
            <a:avLst/>
          </a:prstGeom>
        </p:spPr>
      </p:pic>
      <p:pic>
        <p:nvPicPr>
          <p:cNvPr id="38" name="Image 3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6892D35-998C-4F20-B5A8-86605DA7198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75" y="5809719"/>
            <a:ext cx="395289" cy="395289"/>
          </a:xfrm>
          <a:prstGeom prst="rect">
            <a:avLst/>
          </a:prstGeom>
        </p:spPr>
      </p:pic>
      <p:pic>
        <p:nvPicPr>
          <p:cNvPr id="39" name="Image 38" descr="Une image contenant texte, assiette, vaisselle, arts de la table&#10;&#10;Description générée automatiquement">
            <a:extLst>
              <a:ext uri="{FF2B5EF4-FFF2-40B4-BE49-F238E27FC236}">
                <a16:creationId xmlns:a16="http://schemas.microsoft.com/office/drawing/2014/main" id="{032E8D41-0CF2-4F5D-BF61-02AB9119F1C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77" y="2126972"/>
            <a:ext cx="510063" cy="63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5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3A0A29-4E09-4E92-A3DF-3678DA3C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pc="-5" dirty="0">
                <a:latin typeface="Arial MT"/>
                <a:cs typeface="Arial MT"/>
              </a:rPr>
              <a:t>Our </a:t>
            </a:r>
            <a:r>
              <a:rPr lang="fr-FR" spc="-5" dirty="0" err="1">
                <a:latin typeface="Arial MT"/>
                <a:cs typeface="Arial MT"/>
              </a:rPr>
              <a:t>products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942B463-AEDF-4B63-9B89-F3BD9DBB9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Gas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sensor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3822EDE-3930-4896-A530-2EB6AA072BE7}"/>
              </a:ext>
            </a:extLst>
          </p:cNvPr>
          <p:cNvGrpSpPr/>
          <p:nvPr/>
        </p:nvGrpSpPr>
        <p:grpSpPr>
          <a:xfrm>
            <a:off x="3844630" y="2889386"/>
            <a:ext cx="3984510" cy="3138632"/>
            <a:chOff x="1621548" y="2901442"/>
            <a:chExt cx="3984510" cy="313863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78816B1-5E32-4106-9A3B-FA46B3D56CF3}"/>
                </a:ext>
              </a:extLst>
            </p:cNvPr>
            <p:cNvSpPr txBox="1"/>
            <p:nvPr/>
          </p:nvSpPr>
          <p:spPr>
            <a:xfrm>
              <a:off x="2139193" y="3014526"/>
              <a:ext cx="309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50F3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NIRIS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6E0ADF-81D7-49AE-8638-198C23EF3954}"/>
                </a:ext>
              </a:extLst>
            </p:cNvPr>
            <p:cNvSpPr txBox="1"/>
            <p:nvPr/>
          </p:nvSpPr>
          <p:spPr>
            <a:xfrm>
              <a:off x="1778727" y="5101423"/>
              <a:ext cx="3670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Infrared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spectrometer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natural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gas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quality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measurement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B6D1BBF-904B-4632-9AFD-B0892CC07B64}"/>
                </a:ext>
              </a:extLst>
            </p:cNvPr>
            <p:cNvSpPr txBox="1"/>
            <p:nvPr/>
          </p:nvSpPr>
          <p:spPr>
            <a:xfrm>
              <a:off x="2888155" y="4445391"/>
              <a:ext cx="145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Since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2022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EF0281-A9DD-4EB8-B178-8D604097BF20}"/>
                </a:ext>
              </a:extLst>
            </p:cNvPr>
            <p:cNvSpPr/>
            <p:nvPr/>
          </p:nvSpPr>
          <p:spPr>
            <a:xfrm>
              <a:off x="1621548" y="2901442"/>
              <a:ext cx="3984510" cy="3138632"/>
            </a:xfrm>
            <a:prstGeom prst="roundRect">
              <a:avLst/>
            </a:prstGeom>
            <a:noFill/>
            <a:ln w="28575">
              <a:solidFill>
                <a:srgbClr val="C50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47E7BA9-E3FD-4AB5-A474-4CEACF7E6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81" y="3532101"/>
            <a:ext cx="1460507" cy="8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05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DCA44-0953-4178-9CDD-D3FB884E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50" y="323327"/>
            <a:ext cx="10248298" cy="2387600"/>
          </a:xfrm>
        </p:spPr>
        <p:txBody>
          <a:bodyPr/>
          <a:lstStyle/>
          <a:p>
            <a:r>
              <a:rPr lang="fr-FR" dirty="0"/>
              <a:t>R&amp;D in France</a:t>
            </a:r>
          </a:p>
        </p:txBody>
      </p:sp>
      <p:pic>
        <p:nvPicPr>
          <p:cNvPr id="6" name="Graphique 5" descr="Groupe d’hommes avec un remplissage uni">
            <a:extLst>
              <a:ext uri="{FF2B5EF4-FFF2-40B4-BE49-F238E27FC236}">
                <a16:creationId xmlns:a16="http://schemas.microsoft.com/office/drawing/2014/main" id="{C5900EE8-2AD6-4311-B8BA-3E5ECFEAD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1652" y="2195764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08152-081C-49FD-A6BA-3CF07383150D}"/>
              </a:ext>
            </a:extLst>
          </p:cNvPr>
          <p:cNvSpPr txBox="1"/>
          <p:nvPr/>
        </p:nvSpPr>
        <p:spPr>
          <a:xfrm>
            <a:off x="2588465" y="2391354"/>
            <a:ext cx="352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engineers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phique 8" descr="Homme scientifique avec un remplissage uni">
            <a:extLst>
              <a:ext uri="{FF2B5EF4-FFF2-40B4-BE49-F238E27FC236}">
                <a16:creationId xmlns:a16="http://schemas.microsoft.com/office/drawing/2014/main" id="{202E1A9F-CDCA-448C-A609-0E43D76A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1652" y="3540731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81210DF-FC98-4206-A71E-C82E681797D3}"/>
              </a:ext>
            </a:extLst>
          </p:cNvPr>
          <p:cNvSpPr txBox="1"/>
          <p:nvPr/>
        </p:nvSpPr>
        <p:spPr>
          <a:xfrm>
            <a:off x="2588464" y="3736321"/>
            <a:ext cx="405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30+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experience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phique 4" descr="Argent avec un remplissage uni">
            <a:extLst>
              <a:ext uri="{FF2B5EF4-FFF2-40B4-BE49-F238E27FC236}">
                <a16:creationId xmlns:a16="http://schemas.microsoft.com/office/drawing/2014/main" id="{23C1A05C-912E-4CA2-8662-9EFFECDD0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1652" y="4885698"/>
            <a:ext cx="914400" cy="91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8E531C-6EF5-4295-9663-4ADB6E219AEF}"/>
              </a:ext>
            </a:extLst>
          </p:cNvPr>
          <p:cNvSpPr txBox="1"/>
          <p:nvPr/>
        </p:nvSpPr>
        <p:spPr>
          <a:xfrm>
            <a:off x="2588463" y="5081288"/>
            <a:ext cx="405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Budget 1M€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yearly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80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ACF8B-91B3-4442-8586-2BA6D8234F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Fields of expertise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985DB-68D3-415C-8163-2903947DF3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8914" y="2638426"/>
            <a:ext cx="2200275" cy="3752848"/>
          </a:xfrm>
          <a:ln>
            <a:solidFill>
              <a:srgbClr val="20776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rgbClr val="20776E"/>
                </a:solidFill>
              </a:rPr>
              <a:t>Electronics</a:t>
            </a:r>
            <a:br>
              <a:rPr lang="fr-FR" sz="2000" b="1" dirty="0">
                <a:solidFill>
                  <a:srgbClr val="20776E"/>
                </a:solidFill>
              </a:rPr>
            </a:br>
            <a:endParaRPr lang="fr-FR" sz="2000" b="1" dirty="0">
              <a:solidFill>
                <a:srgbClr val="20776E"/>
              </a:solidFill>
            </a:endParaRPr>
          </a:p>
          <a:p>
            <a:pPr marL="0" indent="0" algn="ctr">
              <a:buNone/>
            </a:pPr>
            <a:r>
              <a:rPr lang="fr-FR" sz="1600" dirty="0">
                <a:solidFill>
                  <a:srgbClr val="20776E"/>
                </a:solidFill>
              </a:rPr>
              <a:t>PCB design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695376-2B23-4909-89D3-928256879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2907" y="2638426"/>
            <a:ext cx="2200275" cy="3752848"/>
          </a:xfrm>
          <a:ln>
            <a:solidFill>
              <a:srgbClr val="336BAA"/>
            </a:solidFill>
          </a:ln>
        </p:spPr>
        <p:txBody>
          <a:bodyPr/>
          <a:lstStyle/>
          <a:p>
            <a:pPr marL="0" indent="0" algn="ctr">
              <a:buNone/>
            </a:pPr>
            <a:endParaRPr lang="fr-FR" sz="2000" b="1" dirty="0">
              <a:solidFill>
                <a:srgbClr val="336BAA"/>
              </a:solidFill>
            </a:endParaRPr>
          </a:p>
          <a:p>
            <a:pPr marL="0" indent="0" algn="ctr">
              <a:buNone/>
            </a:pPr>
            <a:endParaRPr lang="fr-FR" sz="2000" b="1" dirty="0">
              <a:solidFill>
                <a:srgbClr val="336BAA"/>
              </a:solidFill>
            </a:endParaRPr>
          </a:p>
          <a:p>
            <a:pPr marL="0" indent="0" algn="ctr">
              <a:buNone/>
            </a:pPr>
            <a:r>
              <a:rPr lang="fr-FR" sz="2000" b="1" dirty="0">
                <a:solidFill>
                  <a:srgbClr val="336BAA"/>
                </a:solidFill>
              </a:rPr>
              <a:t>Software</a:t>
            </a:r>
          </a:p>
          <a:p>
            <a:pPr marL="0" indent="0" algn="ctr">
              <a:buNone/>
            </a:pPr>
            <a:endParaRPr lang="fr-FR" sz="2000" b="1" dirty="0">
              <a:solidFill>
                <a:srgbClr val="336BAA"/>
              </a:solidFill>
            </a:endParaRPr>
          </a:p>
          <a:p>
            <a:pPr marL="0" indent="0" algn="ctr">
              <a:buNone/>
            </a:pPr>
            <a:r>
              <a:rPr lang="fr-FR" sz="1600" dirty="0">
                <a:solidFill>
                  <a:srgbClr val="336BAA"/>
                </a:solidFill>
              </a:rPr>
              <a:t>Embedded</a:t>
            </a:r>
          </a:p>
          <a:p>
            <a:pPr marL="0" indent="0" algn="ctr">
              <a:buNone/>
            </a:pPr>
            <a:r>
              <a:rPr lang="fr-FR" sz="1600" dirty="0">
                <a:solidFill>
                  <a:srgbClr val="336BAA"/>
                </a:solidFill>
              </a:rPr>
              <a:t>Desktop</a:t>
            </a:r>
          </a:p>
          <a:p>
            <a:pPr marL="0" indent="0" algn="ctr">
              <a:buNone/>
            </a:pPr>
            <a:r>
              <a:rPr lang="fr-FR" sz="1600" dirty="0">
                <a:solidFill>
                  <a:srgbClr val="336BAA"/>
                </a:solidFill>
              </a:rPr>
              <a:t>Web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6684D-2305-4EC1-8265-99D8B59F59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26898" y="2638426"/>
            <a:ext cx="2200275" cy="3752848"/>
          </a:xfrm>
          <a:ln>
            <a:solidFill>
              <a:srgbClr val="7C1784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000" b="1" dirty="0">
              <a:solidFill>
                <a:srgbClr val="7C1784"/>
              </a:solidFill>
            </a:endParaRPr>
          </a:p>
          <a:p>
            <a:pPr marL="0" indent="0" algn="ctr">
              <a:buNone/>
            </a:pPr>
            <a:r>
              <a:rPr lang="fr-FR" sz="2000" b="1" dirty="0" err="1">
                <a:solidFill>
                  <a:srgbClr val="7C1784"/>
                </a:solidFill>
              </a:rPr>
              <a:t>Opto-mechanics</a:t>
            </a:r>
            <a:endParaRPr lang="fr-FR" sz="2000" b="1" dirty="0">
              <a:solidFill>
                <a:srgbClr val="7C1784"/>
              </a:solidFill>
            </a:endParaRPr>
          </a:p>
          <a:p>
            <a:pPr marL="0" indent="0" algn="ctr">
              <a:buNone/>
            </a:pPr>
            <a:endParaRPr lang="fr-FR" sz="2000" b="1" dirty="0">
              <a:solidFill>
                <a:srgbClr val="7C1784"/>
              </a:solidFill>
            </a:endParaRPr>
          </a:p>
          <a:p>
            <a:pPr marL="0" indent="0" algn="ctr">
              <a:buNone/>
            </a:pPr>
            <a:r>
              <a:rPr lang="fr-FR" sz="1600" dirty="0">
                <a:solidFill>
                  <a:srgbClr val="7C1784"/>
                </a:solidFill>
              </a:rPr>
              <a:t>Optical </a:t>
            </a:r>
            <a:r>
              <a:rPr lang="fr-FR" sz="1600" dirty="0" err="1">
                <a:solidFill>
                  <a:srgbClr val="7C1784"/>
                </a:solidFill>
              </a:rPr>
              <a:t>sensor</a:t>
            </a:r>
            <a:r>
              <a:rPr lang="fr-FR" sz="1600" dirty="0">
                <a:solidFill>
                  <a:srgbClr val="7C1784"/>
                </a:solidFill>
              </a:rPr>
              <a:t> design</a:t>
            </a:r>
          </a:p>
          <a:p>
            <a:pPr marL="0" indent="0" algn="ctr">
              <a:buNone/>
            </a:pPr>
            <a:r>
              <a:rPr lang="fr-FR" sz="1600" dirty="0" err="1">
                <a:solidFill>
                  <a:srgbClr val="7C1784"/>
                </a:solidFill>
              </a:rPr>
              <a:t>Spectroscopy</a:t>
            </a:r>
            <a:endParaRPr lang="fr-FR" sz="1600" dirty="0">
              <a:solidFill>
                <a:srgbClr val="7C1784"/>
              </a:solidFill>
            </a:endParaRPr>
          </a:p>
        </p:txBody>
      </p:sp>
      <p:pic>
        <p:nvPicPr>
          <p:cNvPr id="12" name="Espace réservé pour une image  11" descr="Une image contenant texte, équipement électronique, circuit&#10;&#10;Description générée automatiquement">
            <a:extLst>
              <a:ext uri="{FF2B5EF4-FFF2-40B4-BE49-F238E27FC236}">
                <a16:creationId xmlns:a16="http://schemas.microsoft.com/office/drawing/2014/main" id="{132313BF-1756-47B4-BF88-33A525D4A3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>
            <a:fillRect/>
          </a:stretch>
        </p:blipFill>
        <p:spPr>
          <a:xfrm>
            <a:off x="2203702" y="1701042"/>
            <a:ext cx="1790699" cy="1708377"/>
          </a:xfrm>
        </p:spPr>
      </p:pic>
      <p:pic>
        <p:nvPicPr>
          <p:cNvPr id="14" name="Espace réservé pour une image 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AC28B4-8BC5-4744-80A0-BDC1C71A32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-3724" r="48320" b="3724"/>
          <a:stretch/>
        </p:blipFill>
        <p:spPr>
          <a:xfrm>
            <a:off x="5417694" y="1720623"/>
            <a:ext cx="1790699" cy="1708377"/>
          </a:xfrm>
        </p:spPr>
      </p:pic>
      <p:pic>
        <p:nvPicPr>
          <p:cNvPr id="16" name="Espace réservé pour une image  15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258785CA-0835-46C3-B683-DD385EA627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20535"/>
          <a:stretch>
            <a:fillRect/>
          </a:stretch>
        </p:blipFill>
        <p:spPr>
          <a:xfrm>
            <a:off x="8655500" y="1701041"/>
            <a:ext cx="1790699" cy="1708377"/>
          </a:xfrm>
        </p:spPr>
      </p:pic>
    </p:spTree>
    <p:extLst>
      <p:ext uri="{BB962C8B-B14F-4D97-AF65-F5344CB8AC3E}">
        <p14:creationId xmlns:p14="http://schemas.microsoft.com/office/powerpoint/2010/main" val="435719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intérieur, métal, casier&#10;&#10;Description générée automatiquement">
            <a:extLst>
              <a:ext uri="{FF2B5EF4-FFF2-40B4-BE49-F238E27FC236}">
                <a16:creationId xmlns:a16="http://schemas.microsoft.com/office/drawing/2014/main" id="{488CE421-09A0-4D2F-A2F2-47978FEA6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9660" r="-1"/>
          <a:stretch/>
        </p:blipFill>
        <p:spPr>
          <a:xfrm>
            <a:off x="8334012" y="8533"/>
            <a:ext cx="3931169" cy="343958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1F1CB70-351D-4683-BB52-F65438CD5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9826" t="2993" r="25757" b="14830"/>
          <a:stretch/>
        </p:blipFill>
        <p:spPr>
          <a:xfrm>
            <a:off x="6822058" y="-10585"/>
            <a:ext cx="1715451" cy="34540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B9A5AC-B073-42B8-9B7A-CAD241726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10068" r="11104"/>
          <a:stretch/>
        </p:blipFill>
        <p:spPr>
          <a:xfrm>
            <a:off x="4377263" y="5153"/>
            <a:ext cx="2441649" cy="3441215"/>
          </a:xfrm>
          <a:prstGeom prst="rect">
            <a:avLst/>
          </a:prstGeom>
        </p:spPr>
      </p:pic>
      <p:pic>
        <p:nvPicPr>
          <p:cNvPr id="45" name="Image 4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76AA110-69CE-42E2-B6FC-B5AF5F276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25000" r="18925" b="23750"/>
          <a:stretch/>
        </p:blipFill>
        <p:spPr>
          <a:xfrm>
            <a:off x="0" y="-10585"/>
            <a:ext cx="4376057" cy="3345229"/>
          </a:xfrm>
          <a:prstGeom prst="rect">
            <a:avLst/>
          </a:prstGeom>
        </p:spPr>
      </p:pic>
      <p:sp>
        <p:nvSpPr>
          <p:cNvPr id="14" name="Oval 7">
            <a:extLst>
              <a:ext uri="{FF2B5EF4-FFF2-40B4-BE49-F238E27FC236}">
                <a16:creationId xmlns:a16="http://schemas.microsoft.com/office/drawing/2014/main" id="{5098BAA0-4B66-4B4C-8F6A-649EC59E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24" y="3557473"/>
            <a:ext cx="2296807" cy="2296800"/>
          </a:xfrm>
          <a:prstGeom prst="ellipse">
            <a:avLst/>
          </a:prstGeom>
          <a:solidFill>
            <a:srgbClr val="C00000">
              <a:shade val="30000"/>
              <a:satMod val="115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 dirty="0">
              <a:latin typeface="Arial" charset="0"/>
              <a:cs typeface="+mn-cs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522693AE-F3F4-4F40-8B43-47E03B1D7CDC}"/>
              </a:ext>
            </a:extLst>
          </p:cNvPr>
          <p:cNvSpPr txBox="1"/>
          <p:nvPr/>
        </p:nvSpPr>
        <p:spPr>
          <a:xfrm>
            <a:off x="865146" y="4353903"/>
            <a:ext cx="1884954" cy="7386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lvl="0" algn="ctr" defTabSz="814388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400" b="1" dirty="0">
                <a:latin typeface="+mn-lt"/>
                <a:cs typeface="+mn-cs"/>
              </a:rPr>
              <a:t>Products qualification</a:t>
            </a:r>
          </a:p>
        </p:txBody>
      </p:sp>
      <p:sp>
        <p:nvSpPr>
          <p:cNvPr id="44" name="Oval 9">
            <a:extLst>
              <a:ext uri="{FF2B5EF4-FFF2-40B4-BE49-F238E27FC236}">
                <a16:creationId xmlns:a16="http://schemas.microsoft.com/office/drawing/2014/main" id="{B430A150-E19B-4D7A-9EA5-9E69E4FF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12" y="3604500"/>
            <a:ext cx="2296800" cy="2296800"/>
          </a:xfrm>
          <a:prstGeom prst="ellipse">
            <a:avLst/>
          </a:prstGeom>
          <a:solidFill>
            <a:srgbClr val="C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bg1"/>
                </a:solidFill>
              </a:rPr>
              <a:t>Defective products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bg1"/>
                </a:solidFill>
              </a:rPr>
              <a:t>expertise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65F84B7-B3CD-44BE-8FA8-61B54A1B255E}"/>
              </a:ext>
            </a:extLst>
          </p:cNvPr>
          <p:cNvGrpSpPr/>
          <p:nvPr/>
        </p:nvGrpSpPr>
        <p:grpSpPr>
          <a:xfrm>
            <a:off x="8686800" y="3334644"/>
            <a:ext cx="2296800" cy="2296800"/>
            <a:chOff x="2884078" y="4047570"/>
            <a:chExt cx="2296800" cy="2296800"/>
          </a:xfrm>
        </p:grpSpPr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3BA6ED1F-290F-4BA1-A166-1503714D4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078" y="4047570"/>
              <a:ext cx="2296800" cy="2296800"/>
            </a:xfrm>
            <a:prstGeom prst="ellipse">
              <a:avLst/>
            </a:prstGeom>
            <a:solidFill>
              <a:srgbClr val="DE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 b="1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631A3D4-186A-4E97-9099-5E5E51242C59}"/>
                </a:ext>
              </a:extLst>
            </p:cNvPr>
            <p:cNvSpPr txBox="1"/>
            <p:nvPr/>
          </p:nvSpPr>
          <p:spPr>
            <a:xfrm>
              <a:off x="2935725" y="4817405"/>
              <a:ext cx="2213744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</a:rPr>
                <a:t>Equipement</a:t>
              </a:r>
              <a:r>
                <a:rPr lang="en-US" sz="2400" b="1" dirty="0">
                  <a:solidFill>
                    <a:schemeClr val="bg1"/>
                  </a:solidFill>
                </a:rPr>
                <a:t> metrology</a:t>
              </a:r>
              <a:endParaRPr lang="en-US" sz="2400" b="1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9" name="Freeform 16">
            <a:extLst>
              <a:ext uri="{FF2B5EF4-FFF2-40B4-BE49-F238E27FC236}">
                <a16:creationId xmlns:a16="http://schemas.microsoft.com/office/drawing/2014/main" id="{66B1881A-1D20-4398-A7C7-D6FFAD3A675F}"/>
              </a:ext>
            </a:extLst>
          </p:cNvPr>
          <p:cNvSpPr>
            <a:spLocks/>
          </p:cNvSpPr>
          <p:nvPr/>
        </p:nvSpPr>
        <p:spPr bwMode="auto">
          <a:xfrm>
            <a:off x="378930" y="2996704"/>
            <a:ext cx="13576041" cy="3193361"/>
          </a:xfrm>
          <a:custGeom>
            <a:avLst/>
            <a:gdLst/>
            <a:ahLst/>
            <a:cxnLst>
              <a:cxn ang="0">
                <a:pos x="2332" y="261"/>
              </a:cxn>
              <a:cxn ang="0">
                <a:pos x="2253" y="434"/>
              </a:cxn>
              <a:cxn ang="0">
                <a:pos x="2082" y="495"/>
              </a:cxn>
              <a:cxn ang="0">
                <a:pos x="1912" y="435"/>
              </a:cxn>
              <a:cxn ang="0">
                <a:pos x="1834" y="254"/>
              </a:cxn>
              <a:cxn ang="0">
                <a:pos x="1623" y="49"/>
              </a:cxn>
              <a:cxn ang="0">
                <a:pos x="1416" y="254"/>
              </a:cxn>
              <a:cxn ang="0">
                <a:pos x="1171" y="497"/>
              </a:cxn>
              <a:cxn ang="0">
                <a:pos x="996" y="434"/>
              </a:cxn>
              <a:cxn ang="0">
                <a:pos x="916" y="244"/>
              </a:cxn>
              <a:cxn ang="0">
                <a:pos x="710" y="40"/>
              </a:cxn>
              <a:cxn ang="0">
                <a:pos x="498" y="244"/>
              </a:cxn>
              <a:cxn ang="0">
                <a:pos x="243" y="490"/>
              </a:cxn>
              <a:cxn ang="0">
                <a:pos x="76" y="432"/>
              </a:cxn>
              <a:cxn ang="0">
                <a:pos x="0" y="254"/>
              </a:cxn>
              <a:cxn ang="0">
                <a:pos x="40" y="254"/>
              </a:cxn>
              <a:cxn ang="0">
                <a:pos x="102" y="401"/>
              </a:cxn>
              <a:cxn ang="0">
                <a:pos x="243" y="450"/>
              </a:cxn>
              <a:cxn ang="0">
                <a:pos x="458" y="244"/>
              </a:cxn>
              <a:cxn ang="0">
                <a:pos x="710" y="0"/>
              </a:cxn>
              <a:cxn ang="0">
                <a:pos x="879" y="60"/>
              </a:cxn>
              <a:cxn ang="0">
                <a:pos x="956" y="244"/>
              </a:cxn>
              <a:cxn ang="0">
                <a:pos x="1171" y="457"/>
              </a:cxn>
              <a:cxn ang="0">
                <a:pos x="1313" y="407"/>
              </a:cxn>
              <a:cxn ang="0">
                <a:pos x="1376" y="254"/>
              </a:cxn>
              <a:cxn ang="0">
                <a:pos x="1623" y="9"/>
              </a:cxn>
              <a:cxn ang="0">
                <a:pos x="1874" y="254"/>
              </a:cxn>
              <a:cxn ang="0">
                <a:pos x="2082" y="455"/>
              </a:cxn>
              <a:cxn ang="0">
                <a:pos x="2292" y="261"/>
              </a:cxn>
              <a:cxn ang="0">
                <a:pos x="2332" y="261"/>
              </a:cxn>
            </a:cxnLst>
            <a:rect l="0" t="0" r="r" b="b"/>
            <a:pathLst>
              <a:path w="2332" h="497">
                <a:moveTo>
                  <a:pt x="2332" y="261"/>
                </a:moveTo>
                <a:cubicBezTo>
                  <a:pt x="2329" y="331"/>
                  <a:pt x="2302" y="391"/>
                  <a:pt x="2253" y="434"/>
                </a:cubicBezTo>
                <a:cubicBezTo>
                  <a:pt x="2208" y="473"/>
                  <a:pt x="2147" y="495"/>
                  <a:pt x="2082" y="495"/>
                </a:cubicBezTo>
                <a:cubicBezTo>
                  <a:pt x="2017" y="495"/>
                  <a:pt x="1957" y="474"/>
                  <a:pt x="1912" y="435"/>
                </a:cubicBezTo>
                <a:cubicBezTo>
                  <a:pt x="1861" y="391"/>
                  <a:pt x="1834" y="328"/>
                  <a:pt x="1834" y="254"/>
                </a:cubicBezTo>
                <a:cubicBezTo>
                  <a:pt x="1834" y="113"/>
                  <a:pt x="1725" y="49"/>
                  <a:pt x="1623" y="49"/>
                </a:cubicBezTo>
                <a:cubicBezTo>
                  <a:pt x="1523" y="49"/>
                  <a:pt x="1416" y="113"/>
                  <a:pt x="1416" y="254"/>
                </a:cubicBezTo>
                <a:cubicBezTo>
                  <a:pt x="1416" y="421"/>
                  <a:pt x="1289" y="497"/>
                  <a:pt x="1171" y="497"/>
                </a:cubicBezTo>
                <a:cubicBezTo>
                  <a:pt x="1105" y="497"/>
                  <a:pt x="1043" y="475"/>
                  <a:pt x="996" y="434"/>
                </a:cubicBezTo>
                <a:cubicBezTo>
                  <a:pt x="944" y="387"/>
                  <a:pt x="916" y="322"/>
                  <a:pt x="916" y="244"/>
                </a:cubicBezTo>
                <a:cubicBezTo>
                  <a:pt x="916" y="103"/>
                  <a:pt x="812" y="40"/>
                  <a:pt x="710" y="40"/>
                </a:cubicBezTo>
                <a:cubicBezTo>
                  <a:pt x="608" y="40"/>
                  <a:pt x="498" y="104"/>
                  <a:pt x="498" y="244"/>
                </a:cubicBezTo>
                <a:cubicBezTo>
                  <a:pt x="498" y="406"/>
                  <a:pt x="369" y="490"/>
                  <a:pt x="243" y="490"/>
                </a:cubicBezTo>
                <a:cubicBezTo>
                  <a:pt x="179" y="490"/>
                  <a:pt x="120" y="469"/>
                  <a:pt x="76" y="432"/>
                </a:cubicBezTo>
                <a:cubicBezTo>
                  <a:pt x="26" y="389"/>
                  <a:pt x="0" y="327"/>
                  <a:pt x="0" y="254"/>
                </a:cubicBezTo>
                <a:cubicBezTo>
                  <a:pt x="40" y="254"/>
                  <a:pt x="40" y="254"/>
                  <a:pt x="40" y="254"/>
                </a:cubicBezTo>
                <a:cubicBezTo>
                  <a:pt x="40" y="315"/>
                  <a:pt x="61" y="366"/>
                  <a:pt x="102" y="401"/>
                </a:cubicBezTo>
                <a:cubicBezTo>
                  <a:pt x="139" y="433"/>
                  <a:pt x="189" y="450"/>
                  <a:pt x="243" y="450"/>
                </a:cubicBezTo>
                <a:cubicBezTo>
                  <a:pt x="346" y="450"/>
                  <a:pt x="458" y="386"/>
                  <a:pt x="458" y="244"/>
                </a:cubicBezTo>
                <a:cubicBezTo>
                  <a:pt x="458" y="84"/>
                  <a:pt x="585" y="0"/>
                  <a:pt x="710" y="0"/>
                </a:cubicBezTo>
                <a:cubicBezTo>
                  <a:pt x="774" y="0"/>
                  <a:pt x="834" y="21"/>
                  <a:pt x="879" y="60"/>
                </a:cubicBezTo>
                <a:cubicBezTo>
                  <a:pt x="929" y="105"/>
                  <a:pt x="956" y="168"/>
                  <a:pt x="956" y="244"/>
                </a:cubicBezTo>
                <a:cubicBezTo>
                  <a:pt x="956" y="391"/>
                  <a:pt x="1067" y="457"/>
                  <a:pt x="1171" y="457"/>
                </a:cubicBezTo>
                <a:cubicBezTo>
                  <a:pt x="1225" y="457"/>
                  <a:pt x="1276" y="439"/>
                  <a:pt x="1313" y="407"/>
                </a:cubicBezTo>
                <a:cubicBezTo>
                  <a:pt x="1354" y="370"/>
                  <a:pt x="1376" y="317"/>
                  <a:pt x="1376" y="254"/>
                </a:cubicBezTo>
                <a:cubicBezTo>
                  <a:pt x="1376" y="85"/>
                  <a:pt x="1504" y="9"/>
                  <a:pt x="1623" y="9"/>
                </a:cubicBezTo>
                <a:cubicBezTo>
                  <a:pt x="1748" y="9"/>
                  <a:pt x="1874" y="93"/>
                  <a:pt x="1874" y="254"/>
                </a:cubicBezTo>
                <a:cubicBezTo>
                  <a:pt x="1874" y="392"/>
                  <a:pt x="1982" y="455"/>
                  <a:pt x="2082" y="455"/>
                </a:cubicBezTo>
                <a:cubicBezTo>
                  <a:pt x="2181" y="455"/>
                  <a:pt x="2287" y="394"/>
                  <a:pt x="2292" y="261"/>
                </a:cubicBezTo>
                <a:lnTo>
                  <a:pt x="2332" y="26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F031FFAD-B64E-48F1-96C7-3D72834F1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5813" y="3264970"/>
            <a:ext cx="2296807" cy="2296800"/>
          </a:xfrm>
          <a:prstGeom prst="ellipse">
            <a:avLst/>
          </a:prstGeom>
          <a:solidFill>
            <a:srgbClr val="B8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 dirty="0">
              <a:latin typeface="Arial" charset="0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3D3C58D-4782-4F0E-92B6-CD08D910006F}"/>
              </a:ext>
            </a:extLst>
          </p:cNvPr>
          <p:cNvSpPr txBox="1"/>
          <p:nvPr/>
        </p:nvSpPr>
        <p:spPr>
          <a:xfrm>
            <a:off x="3387344" y="3933423"/>
            <a:ext cx="221374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cs typeface="+mn-cs"/>
              </a:rPr>
              <a:t>Approvals management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DC48F9-F7EF-4590-BDC6-C10A05D709F6}"/>
              </a:ext>
            </a:extLst>
          </p:cNvPr>
          <p:cNvSpPr txBox="1"/>
          <p:nvPr/>
        </p:nvSpPr>
        <p:spPr>
          <a:xfrm>
            <a:off x="125668" y="86383"/>
            <a:ext cx="37358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</a:rPr>
              <a:t>Our </a:t>
            </a:r>
            <a:r>
              <a:rPr lang="fr-FR" sz="3600" dirty="0" err="1">
                <a:solidFill>
                  <a:srgbClr val="C00000"/>
                </a:solidFill>
              </a:rPr>
              <a:t>Laboratory</a:t>
            </a:r>
            <a:endParaRPr lang="fr-F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1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8A9AD00-07C0-427D-997D-1D7F723C6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418571"/>
            <a:ext cx="7136300" cy="369332"/>
          </a:xfrm>
        </p:spPr>
        <p:txBody>
          <a:bodyPr/>
          <a:lstStyle/>
          <a:p>
            <a:r>
              <a:rPr lang="fr-FR" dirty="0"/>
              <a:t>Solar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F4F96C-AC4F-4817-B7B5-31BDDB585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Power Solutions</a:t>
            </a:r>
          </a:p>
        </p:txBody>
      </p:sp>
    </p:spTree>
    <p:extLst>
      <p:ext uri="{BB962C8B-B14F-4D97-AF65-F5344CB8AC3E}">
        <p14:creationId xmlns:p14="http://schemas.microsoft.com/office/powerpoint/2010/main" val="4268676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476" y="206451"/>
            <a:ext cx="11431270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90"/>
              </a:spcBef>
            </a:pPr>
            <a:r>
              <a:rPr dirty="0"/>
              <a:t>Solar</a:t>
            </a:r>
            <a:r>
              <a:rPr spc="-5" dirty="0"/>
              <a:t> </a:t>
            </a:r>
            <a:r>
              <a:rPr dirty="0"/>
              <a:t>Hybrid:</a:t>
            </a:r>
            <a:r>
              <a:rPr spc="-15" dirty="0"/>
              <a:t> </a:t>
            </a:r>
            <a:r>
              <a:rPr b="0" dirty="0">
                <a:latin typeface="Arial MT"/>
                <a:cs typeface="Arial MT"/>
              </a:rPr>
              <a:t>A</a:t>
            </a:r>
            <a:r>
              <a:rPr b="0" spc="-204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portfolio</a:t>
            </a:r>
            <a:r>
              <a:rPr b="0" dirty="0">
                <a:latin typeface="Arial MT"/>
                <a:cs typeface="Arial MT"/>
              </a:rPr>
              <a:t> of</a:t>
            </a:r>
            <a:r>
              <a:rPr b="0" spc="-1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innovative</a:t>
            </a:r>
            <a:r>
              <a:rPr b="0" spc="-3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solutions</a:t>
            </a:r>
            <a:r>
              <a:rPr b="0" spc="-1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to </a:t>
            </a:r>
            <a:r>
              <a:rPr b="0" spc="-5" dirty="0">
                <a:latin typeface="Arial MT"/>
                <a:cs typeface="Arial MT"/>
              </a:rPr>
              <a:t>serve </a:t>
            </a:r>
            <a:r>
              <a:rPr b="0" spc="-985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the </a:t>
            </a:r>
            <a:r>
              <a:rPr b="0" dirty="0">
                <a:latin typeface="Arial MT"/>
                <a:cs typeface="Arial MT"/>
              </a:rPr>
              <a:t>energy </a:t>
            </a:r>
            <a:r>
              <a:rPr b="0" spc="-5" dirty="0">
                <a:latin typeface="Arial MT"/>
                <a:cs typeface="Arial MT"/>
              </a:rPr>
              <a:t>transition</a:t>
            </a:r>
          </a:p>
        </p:txBody>
      </p:sp>
      <p:sp>
        <p:nvSpPr>
          <p:cNvPr id="6" name="object 6"/>
          <p:cNvSpPr/>
          <p:nvPr/>
        </p:nvSpPr>
        <p:spPr>
          <a:xfrm>
            <a:off x="545591" y="1251203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3" y="0"/>
                </a:moveTo>
                <a:lnTo>
                  <a:pt x="0" y="0"/>
                </a:lnTo>
                <a:lnTo>
                  <a:pt x="0" y="71627"/>
                </a:lnTo>
                <a:lnTo>
                  <a:pt x="832103" y="71627"/>
                </a:lnTo>
                <a:lnTo>
                  <a:pt x="832103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80872" y="2732532"/>
            <a:ext cx="10640695" cy="2277110"/>
            <a:chOff x="880872" y="2732532"/>
            <a:chExt cx="10640695" cy="22771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7920" y="2737067"/>
              <a:ext cx="3523550" cy="22449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5572" y="2744724"/>
              <a:ext cx="3457955" cy="2179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556" y="2740152"/>
              <a:ext cx="3560063" cy="22692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4463" y="2766060"/>
              <a:ext cx="3457955" cy="21671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872" y="2732532"/>
              <a:ext cx="3578352" cy="22677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0203" y="2758440"/>
              <a:ext cx="3462782" cy="216560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64207" y="4744211"/>
            <a:ext cx="1849120" cy="1850389"/>
          </a:xfrm>
          <a:prstGeom prst="rect">
            <a:avLst/>
          </a:prstGeom>
          <a:solidFill>
            <a:srgbClr val="C50F3A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Commerce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16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Industry</a:t>
            </a:r>
            <a:endParaRPr sz="1600">
              <a:latin typeface="Arial"/>
              <a:cs typeface="Arial"/>
            </a:endParaRPr>
          </a:p>
          <a:p>
            <a:pPr marL="112395" marR="107314" algn="ctr">
              <a:lnSpc>
                <a:spcPct val="100000"/>
              </a:lnSpc>
              <a:spcBef>
                <a:spcPts val="15"/>
              </a:spcBef>
            </a:pP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offer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C&amp;I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solar </a:t>
            </a:r>
            <a:r>
              <a:rPr sz="1000" spc="-2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solutions,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whether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on the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roof, on the ground or on a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shade structure,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competitive and reliable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supply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green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electricity.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15" name="object 15"/>
          <p:cNvSpPr txBox="1"/>
          <p:nvPr/>
        </p:nvSpPr>
        <p:spPr>
          <a:xfrm>
            <a:off x="8877300" y="4744211"/>
            <a:ext cx="1847214" cy="1830705"/>
          </a:xfrm>
          <a:prstGeom prst="rect">
            <a:avLst/>
          </a:prstGeom>
          <a:solidFill>
            <a:srgbClr val="30B447"/>
          </a:solidFill>
        </p:spPr>
        <p:txBody>
          <a:bodyPr vert="horz" wrap="square" lIns="0" tIns="160020" rIns="0" bIns="0" rtlCol="0">
            <a:spAutoFit/>
          </a:bodyPr>
          <a:lstStyle/>
          <a:p>
            <a:pPr marL="254635" marR="244475" indent="-2540" algn="ctr">
              <a:lnSpc>
                <a:spcPct val="78100"/>
              </a:lnSpc>
              <a:spcBef>
                <a:spcPts val="126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Rural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Electrifica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develop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electrification</a:t>
            </a:r>
            <a:endParaRPr sz="1000">
              <a:latin typeface="Arial MT"/>
              <a:cs typeface="Arial MT"/>
            </a:endParaRPr>
          </a:p>
          <a:p>
            <a:pPr marL="65405" marR="58419" indent="1905" algn="ctr">
              <a:lnSpc>
                <a:spcPct val="125000"/>
              </a:lnSpc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projects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hospitals,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universities</a:t>
            </a:r>
            <a:r>
              <a:rPr sz="1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villages</a:t>
            </a: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our </a:t>
            </a:r>
            <a:r>
              <a:rPr sz="1000" spc="-2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hybrid</a:t>
            </a:r>
            <a:r>
              <a:rPr sz="1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solar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solutions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 containers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ground.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9991" y="4744211"/>
            <a:ext cx="1849120" cy="1850389"/>
          </a:xfrm>
          <a:prstGeom prst="rect">
            <a:avLst/>
          </a:prstGeom>
          <a:solidFill>
            <a:srgbClr val="5B6670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448945" marR="433705" indent="-2540" algn="ctr">
              <a:lnSpc>
                <a:spcPct val="781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Energy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Efficiency</a:t>
            </a:r>
            <a:endParaRPr sz="16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  <a:spcBef>
                <a:spcPts val="165"/>
              </a:spcBef>
            </a:pPr>
            <a:r>
              <a:rPr sz="1000" spc="35" dirty="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nt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grate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rgy</a:t>
            </a:r>
            <a:endParaRPr sz="1000">
              <a:latin typeface="Arial MT"/>
              <a:cs typeface="Arial MT"/>
            </a:endParaRPr>
          </a:p>
          <a:p>
            <a:pPr marL="257175" marR="247015" indent="-1905" algn="ctr">
              <a:lnSpc>
                <a:spcPct val="125000"/>
              </a:lnSpc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efficiency solutions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commercial</a:t>
            </a:r>
            <a:r>
              <a:rPr sz="1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industrial </a:t>
            </a:r>
            <a:r>
              <a:rPr sz="1000" spc="-2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buildings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 to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sustainably</a:t>
            </a:r>
            <a:endParaRPr sz="1000">
              <a:latin typeface="Arial MT"/>
              <a:cs typeface="Arial MT"/>
            </a:endParaRPr>
          </a:p>
          <a:p>
            <a:pPr marL="635" algn="ctr">
              <a:lnSpc>
                <a:spcPct val="100000"/>
              </a:lnSpc>
              <a:spcBef>
                <a:spcPts val="30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reduce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electricity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bill.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ge&#10;&#10;Description générée automatiquement">
            <a:extLst>
              <a:ext uri="{FF2B5EF4-FFF2-40B4-BE49-F238E27FC236}">
                <a16:creationId xmlns:a16="http://schemas.microsoft.com/office/drawing/2014/main" id="{B5891A94-1643-420D-B0CD-344C339B4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54238"/>
            <a:ext cx="5808881" cy="4038803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0304" y="2608679"/>
            <a:ext cx="4690745" cy="3722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688975" algn="l"/>
                <a:tab pos="1473835" algn="l"/>
                <a:tab pos="1815464" algn="l"/>
                <a:tab pos="2120265" algn="l"/>
                <a:tab pos="3256915" algn="l"/>
                <a:tab pos="3803015" algn="l"/>
                <a:tab pos="4229735" algn="l"/>
              </a:tabLst>
            </a:pPr>
            <a:r>
              <a:rPr sz="1700" dirty="0">
                <a:latin typeface="Arial MT"/>
                <a:cs typeface="Arial MT"/>
              </a:rPr>
              <a:t>C</a:t>
            </a:r>
            <a:r>
              <a:rPr sz="1700" spc="-20" dirty="0">
                <a:latin typeface="Arial MT"/>
                <a:cs typeface="Arial MT"/>
              </a:rPr>
              <a:t>M</a:t>
            </a:r>
            <a:r>
              <a:rPr sz="1700" dirty="0">
                <a:latin typeface="Arial MT"/>
                <a:cs typeface="Arial MT"/>
              </a:rPr>
              <a:t>R	</a:t>
            </a:r>
            <a:r>
              <a:rPr sz="1700" spc="-10" dirty="0">
                <a:latin typeface="Arial MT"/>
                <a:cs typeface="Arial MT"/>
              </a:rPr>
              <a:t>G</a:t>
            </a:r>
            <a:r>
              <a:rPr sz="1700" dirty="0">
                <a:latin typeface="Arial MT"/>
                <a:cs typeface="Arial MT"/>
              </a:rPr>
              <a:t>roup	</a:t>
            </a:r>
            <a:r>
              <a:rPr sz="1700" spc="5" dirty="0">
                <a:latin typeface="Arial MT"/>
                <a:cs typeface="Arial MT"/>
              </a:rPr>
              <a:t>i</a:t>
            </a:r>
            <a:r>
              <a:rPr sz="1700" dirty="0">
                <a:latin typeface="Arial MT"/>
                <a:cs typeface="Arial MT"/>
              </a:rPr>
              <a:t>s	a	deve</a:t>
            </a:r>
            <a:r>
              <a:rPr sz="1700" spc="5" dirty="0">
                <a:latin typeface="Arial MT"/>
                <a:cs typeface="Arial MT"/>
              </a:rPr>
              <a:t>l</a:t>
            </a:r>
            <a:r>
              <a:rPr sz="1700" dirty="0">
                <a:latin typeface="Arial MT"/>
                <a:cs typeface="Arial MT"/>
              </a:rPr>
              <a:t>oper	and	</a:t>
            </a:r>
            <a:r>
              <a:rPr sz="1700" spc="10" dirty="0">
                <a:latin typeface="Arial MT"/>
                <a:cs typeface="Arial MT"/>
              </a:rPr>
              <a:t>a</a:t>
            </a:r>
            <a:r>
              <a:rPr sz="1700" dirty="0">
                <a:latin typeface="Arial MT"/>
                <a:cs typeface="Arial MT"/>
              </a:rPr>
              <a:t>n	EPC</a:t>
            </a:r>
          </a:p>
          <a:p>
            <a:pPr marL="12700">
              <a:tabLst>
                <a:tab pos="1187450" algn="l"/>
                <a:tab pos="2775585" algn="l"/>
                <a:tab pos="4312285" algn="l"/>
              </a:tabLst>
            </a:pPr>
            <a:r>
              <a:rPr sz="1700" dirty="0">
                <a:latin typeface="Arial MT"/>
                <a:cs typeface="Arial MT"/>
              </a:rPr>
              <a:t>compa</a:t>
            </a:r>
            <a:r>
              <a:rPr sz="1700" spc="5" dirty="0">
                <a:latin typeface="Arial MT"/>
                <a:cs typeface="Arial MT"/>
              </a:rPr>
              <a:t>n</a:t>
            </a:r>
            <a:r>
              <a:rPr sz="1700" dirty="0">
                <a:latin typeface="Arial MT"/>
                <a:cs typeface="Arial MT"/>
              </a:rPr>
              <a:t>y	(E</a:t>
            </a:r>
            <a:r>
              <a:rPr sz="1700" spc="15" dirty="0">
                <a:latin typeface="Arial MT"/>
                <a:cs typeface="Arial MT"/>
              </a:rPr>
              <a:t>n</a:t>
            </a:r>
            <a:r>
              <a:rPr sz="1700" dirty="0">
                <a:latin typeface="Arial MT"/>
                <a:cs typeface="Arial MT"/>
              </a:rPr>
              <a:t>g</a:t>
            </a:r>
            <a:r>
              <a:rPr sz="1700" spc="5" dirty="0">
                <a:latin typeface="Arial MT"/>
                <a:cs typeface="Arial MT"/>
              </a:rPr>
              <a:t>i</a:t>
            </a:r>
            <a:r>
              <a:rPr sz="1700" dirty="0">
                <a:latin typeface="Arial MT"/>
                <a:cs typeface="Arial MT"/>
              </a:rPr>
              <a:t>neering,	Procure</a:t>
            </a:r>
            <a:r>
              <a:rPr sz="1700" spc="-10" dirty="0">
                <a:latin typeface="Arial MT"/>
                <a:cs typeface="Arial MT"/>
              </a:rPr>
              <a:t>m</a:t>
            </a:r>
            <a:r>
              <a:rPr sz="1700" dirty="0">
                <a:latin typeface="Arial MT"/>
                <a:cs typeface="Arial MT"/>
              </a:rPr>
              <a:t>ent	</a:t>
            </a:r>
            <a:r>
              <a:rPr sz="1700" spc="10" dirty="0">
                <a:latin typeface="Arial MT"/>
                <a:cs typeface="Arial MT"/>
              </a:rPr>
              <a:t>a</a:t>
            </a:r>
            <a:r>
              <a:rPr sz="1700" dirty="0">
                <a:latin typeface="Arial MT"/>
                <a:cs typeface="Arial MT"/>
              </a:rPr>
              <a:t>nd</a:t>
            </a:r>
          </a:p>
          <a:p>
            <a:pPr marL="12700"/>
            <a:r>
              <a:rPr sz="1700" dirty="0">
                <a:latin typeface="Arial MT"/>
                <a:cs typeface="Arial MT"/>
              </a:rPr>
              <a:t>Construction)</a:t>
            </a:r>
            <a:r>
              <a:rPr sz="1700" spc="30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for</a:t>
            </a:r>
            <a:r>
              <a:rPr sz="1700" spc="29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public</a:t>
            </a:r>
            <a:r>
              <a:rPr sz="1700" spc="30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and</a:t>
            </a:r>
            <a:r>
              <a:rPr sz="1700" spc="30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rural</a:t>
            </a:r>
            <a:r>
              <a:rPr sz="1700" spc="30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electrification</a:t>
            </a:r>
          </a:p>
          <a:p>
            <a:pPr marL="12700" marR="9525">
              <a:spcBef>
                <a:spcPts val="305"/>
              </a:spcBef>
              <a:tabLst>
                <a:tab pos="925194" algn="l"/>
                <a:tab pos="1466215" algn="l"/>
                <a:tab pos="2318385" algn="l"/>
                <a:tab pos="3195955" algn="l"/>
                <a:tab pos="3783329" algn="l"/>
                <a:tab pos="4493260" algn="l"/>
              </a:tabLst>
            </a:pPr>
            <a:r>
              <a:rPr sz="1700" dirty="0">
                <a:latin typeface="Arial MT"/>
                <a:cs typeface="Arial MT"/>
              </a:rPr>
              <a:t>projects	</a:t>
            </a:r>
            <a:r>
              <a:rPr sz="1700" spc="-20" dirty="0">
                <a:latin typeface="Arial MT"/>
                <a:cs typeface="Arial MT"/>
              </a:rPr>
              <a:t>w</a:t>
            </a:r>
            <a:r>
              <a:rPr sz="1700" dirty="0">
                <a:latin typeface="Arial MT"/>
                <a:cs typeface="Arial MT"/>
              </a:rPr>
              <a:t>i</a:t>
            </a:r>
            <a:r>
              <a:rPr sz="1700" spc="-10" dirty="0">
                <a:latin typeface="Arial MT"/>
                <a:cs typeface="Arial MT"/>
              </a:rPr>
              <a:t>t</a:t>
            </a:r>
            <a:r>
              <a:rPr sz="1700" dirty="0">
                <a:latin typeface="Arial MT"/>
                <a:cs typeface="Arial MT"/>
              </a:rPr>
              <a:t>h	po</a:t>
            </a:r>
            <a:r>
              <a:rPr sz="1700" spc="-10" dirty="0">
                <a:latin typeface="Arial MT"/>
                <a:cs typeface="Arial MT"/>
              </a:rPr>
              <a:t>w</a:t>
            </a:r>
            <a:r>
              <a:rPr sz="1700" dirty="0">
                <a:latin typeface="Arial MT"/>
                <a:cs typeface="Arial MT"/>
              </a:rPr>
              <a:t>ers	ranging	</a:t>
            </a:r>
            <a:r>
              <a:rPr sz="1700" spc="-10" dirty="0">
                <a:latin typeface="Arial MT"/>
                <a:cs typeface="Arial MT"/>
              </a:rPr>
              <a:t>f</a:t>
            </a:r>
            <a:r>
              <a:rPr sz="1700" dirty="0">
                <a:latin typeface="Arial MT"/>
                <a:cs typeface="Arial MT"/>
              </a:rPr>
              <a:t>rom	</a:t>
            </a:r>
            <a:r>
              <a:rPr sz="1700" spc="10" dirty="0">
                <a:latin typeface="Arial MT"/>
                <a:cs typeface="Arial MT"/>
              </a:rPr>
              <a:t>1</a:t>
            </a:r>
            <a:r>
              <a:rPr sz="1700" dirty="0">
                <a:latin typeface="Arial MT"/>
                <a:cs typeface="Arial MT"/>
              </a:rPr>
              <a:t>0kW	</a:t>
            </a:r>
            <a:r>
              <a:rPr sz="1700" spc="-10" dirty="0">
                <a:latin typeface="Arial MT"/>
                <a:cs typeface="Arial MT"/>
              </a:rPr>
              <a:t>to  </a:t>
            </a:r>
            <a:r>
              <a:rPr sz="1700" spc="-20" dirty="0">
                <a:latin typeface="Arial MT"/>
                <a:cs typeface="Arial MT"/>
              </a:rPr>
              <a:t>10MW.</a:t>
            </a:r>
            <a:endParaRPr sz="1700" dirty="0">
              <a:latin typeface="Arial MT"/>
              <a:cs typeface="Arial MT"/>
            </a:endParaRPr>
          </a:p>
          <a:p>
            <a:endParaRPr sz="2450" dirty="0">
              <a:latin typeface="Arial MT"/>
              <a:cs typeface="Arial MT"/>
            </a:endParaRPr>
          </a:p>
          <a:p>
            <a:pPr marL="12700">
              <a:spcBef>
                <a:spcPts val="5"/>
              </a:spcBef>
            </a:pPr>
            <a:r>
              <a:rPr sz="1700" spc="-5" dirty="0">
                <a:latin typeface="Arial MT"/>
                <a:cs typeface="Arial MT"/>
              </a:rPr>
              <a:t>CMR</a:t>
            </a:r>
            <a:r>
              <a:rPr sz="1700" spc="484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Group</a:t>
            </a:r>
            <a:r>
              <a:rPr sz="1700" spc="48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acts</a:t>
            </a:r>
            <a:r>
              <a:rPr sz="1700" spc="484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as</a:t>
            </a:r>
            <a:r>
              <a:rPr sz="1700" spc="49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</a:t>
            </a:r>
            <a:r>
              <a:rPr sz="1700" spc="49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project</a:t>
            </a:r>
            <a:r>
              <a:rPr sz="1700" spc="48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developer</a:t>
            </a:r>
            <a:r>
              <a:rPr sz="1700" spc="484" dirty="0">
                <a:latin typeface="Arial MT"/>
                <a:cs typeface="Arial MT"/>
              </a:rPr>
              <a:t> </a:t>
            </a:r>
            <a:r>
              <a:rPr sz="1700" spc="5" dirty="0">
                <a:latin typeface="Arial MT"/>
                <a:cs typeface="Arial MT"/>
              </a:rPr>
              <a:t>and</a:t>
            </a:r>
            <a:endParaRPr sz="1700" dirty="0">
              <a:latin typeface="Arial MT"/>
              <a:cs typeface="Arial MT"/>
            </a:endParaRPr>
          </a:p>
          <a:p>
            <a:pPr marL="12700" marR="5080">
              <a:spcBef>
                <a:spcPts val="305"/>
              </a:spcBef>
              <a:tabLst>
                <a:tab pos="600710" algn="l"/>
                <a:tab pos="993775" algn="l"/>
                <a:tab pos="2240915" algn="l"/>
                <a:tab pos="2743835" algn="l"/>
                <a:tab pos="3752850" algn="l"/>
                <a:tab pos="4507230" algn="l"/>
              </a:tabLst>
            </a:pPr>
            <a:r>
              <a:rPr sz="1700" dirty="0">
                <a:latin typeface="Arial MT"/>
                <a:cs typeface="Arial MT"/>
              </a:rPr>
              <a:t>EPC	</a:t>
            </a:r>
            <a:r>
              <a:rPr sz="1700" spc="-10" dirty="0">
                <a:latin typeface="Arial MT"/>
                <a:cs typeface="Arial MT"/>
              </a:rPr>
              <a:t>f</a:t>
            </a:r>
            <a:r>
              <a:rPr sz="1700" dirty="0">
                <a:latin typeface="Arial MT"/>
                <a:cs typeface="Arial MT"/>
              </a:rPr>
              <a:t>or	com</a:t>
            </a:r>
            <a:r>
              <a:rPr sz="1700" spc="-10" dirty="0">
                <a:latin typeface="Arial MT"/>
                <a:cs typeface="Arial MT"/>
              </a:rPr>
              <a:t>m</a:t>
            </a:r>
            <a:r>
              <a:rPr sz="1700" dirty="0">
                <a:latin typeface="Arial MT"/>
                <a:cs typeface="Arial MT"/>
              </a:rPr>
              <a:t>erci</a:t>
            </a:r>
            <a:r>
              <a:rPr sz="1700" spc="-10" dirty="0">
                <a:latin typeface="Arial MT"/>
                <a:cs typeface="Arial MT"/>
              </a:rPr>
              <a:t>a</a:t>
            </a:r>
            <a:r>
              <a:rPr sz="1700" dirty="0">
                <a:latin typeface="Arial MT"/>
                <a:cs typeface="Arial MT"/>
              </a:rPr>
              <a:t>l	and	indust</a:t>
            </a:r>
            <a:r>
              <a:rPr sz="1700" spc="-10" dirty="0">
                <a:latin typeface="Arial MT"/>
                <a:cs typeface="Arial MT"/>
              </a:rPr>
              <a:t>r</a:t>
            </a:r>
            <a:r>
              <a:rPr sz="1700" dirty="0">
                <a:latin typeface="Arial MT"/>
                <a:cs typeface="Arial MT"/>
              </a:rPr>
              <a:t>ial	c</a:t>
            </a:r>
            <a:r>
              <a:rPr sz="1700" spc="-10" dirty="0">
                <a:latin typeface="Arial MT"/>
                <a:cs typeface="Arial MT"/>
              </a:rPr>
              <a:t>l</a:t>
            </a:r>
            <a:r>
              <a:rPr sz="1700" dirty="0">
                <a:latin typeface="Arial MT"/>
                <a:cs typeface="Arial MT"/>
              </a:rPr>
              <a:t>ients	</a:t>
            </a:r>
            <a:r>
              <a:rPr sz="1700" spc="5" dirty="0">
                <a:latin typeface="Arial MT"/>
                <a:cs typeface="Arial MT"/>
              </a:rPr>
              <a:t>in  </a:t>
            </a:r>
            <a:r>
              <a:rPr sz="1700" dirty="0">
                <a:latin typeface="Arial MT"/>
                <a:cs typeface="Arial MT"/>
              </a:rPr>
              <a:t>Africa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and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Southeast</a:t>
            </a:r>
            <a:r>
              <a:rPr sz="1700" spc="-7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Asia.</a:t>
            </a:r>
          </a:p>
          <a:p>
            <a:endParaRPr sz="2450" dirty="0">
              <a:latin typeface="Arial MT"/>
              <a:cs typeface="Arial MT"/>
            </a:endParaRPr>
          </a:p>
          <a:p>
            <a:pPr marL="12700"/>
            <a:r>
              <a:rPr sz="1700" spc="-5" dirty="0">
                <a:latin typeface="Arial MT"/>
                <a:cs typeface="Arial MT"/>
              </a:rPr>
              <a:t>CMR</a:t>
            </a:r>
            <a:r>
              <a:rPr sz="1700" spc="30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Group</a:t>
            </a:r>
            <a:r>
              <a:rPr sz="1700" spc="3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offers</a:t>
            </a:r>
            <a:r>
              <a:rPr sz="1700" spc="30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“energy</a:t>
            </a:r>
            <a:r>
              <a:rPr sz="1700" spc="29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as</a:t>
            </a:r>
            <a:r>
              <a:rPr sz="1700" spc="31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</a:t>
            </a:r>
            <a:r>
              <a:rPr sz="1700" spc="30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service”</a:t>
            </a:r>
            <a:r>
              <a:rPr sz="1700" spc="30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to</a:t>
            </a:r>
            <a:r>
              <a:rPr sz="1700" spc="30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its</a:t>
            </a:r>
          </a:p>
          <a:p>
            <a:pPr marL="12700"/>
            <a:r>
              <a:rPr sz="1700" dirty="0">
                <a:latin typeface="Arial MT"/>
                <a:cs typeface="Arial MT"/>
              </a:rPr>
              <a:t>private</a:t>
            </a:r>
            <a:r>
              <a:rPr sz="1700" spc="39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clients</a:t>
            </a:r>
            <a:r>
              <a:rPr sz="1700" spc="41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and</a:t>
            </a:r>
            <a:r>
              <a:rPr sz="1700" spc="40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Public</a:t>
            </a:r>
            <a:r>
              <a:rPr sz="1700" spc="4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Private</a:t>
            </a:r>
            <a:r>
              <a:rPr sz="1700" spc="409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Partnerships</a:t>
            </a:r>
          </a:p>
          <a:p>
            <a:pPr marL="12700"/>
            <a:r>
              <a:rPr sz="1700" spc="-5" dirty="0">
                <a:latin typeface="Arial MT"/>
                <a:cs typeface="Arial MT"/>
              </a:rPr>
              <a:t>for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its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public</a:t>
            </a:r>
            <a:r>
              <a:rPr sz="1700" spc="-5" dirty="0">
                <a:latin typeface="Arial MT"/>
                <a:cs typeface="Arial MT"/>
              </a:rPr>
              <a:t> partners.</a:t>
            </a:r>
            <a:endParaRPr sz="17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7801" y="168021"/>
            <a:ext cx="2896235" cy="10541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3779"/>
              </a:lnSpc>
              <a:spcBef>
                <a:spcPts val="675"/>
              </a:spcBef>
            </a:pPr>
            <a:r>
              <a:rPr dirty="0"/>
              <a:t>Solar</a:t>
            </a:r>
            <a:r>
              <a:rPr spc="-100" dirty="0"/>
              <a:t> </a:t>
            </a:r>
            <a:r>
              <a:rPr dirty="0"/>
              <a:t>Hybrid:  Our</a:t>
            </a:r>
            <a:r>
              <a:rPr spc="-55" dirty="0"/>
              <a:t> </a:t>
            </a:r>
            <a:r>
              <a:rPr dirty="0"/>
              <a:t>Strategy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0304" y="1651254"/>
            <a:ext cx="7753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9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player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C&amp;I Solar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Hybrid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(Commercial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Industrial)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market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8451" y="1263396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39852" y="2659309"/>
            <a:ext cx="1833880" cy="2982595"/>
            <a:chOff x="339852" y="2659309"/>
            <a:chExt cx="1833880" cy="29825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367" y="2659309"/>
              <a:ext cx="1252985" cy="15576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215" y="2705100"/>
              <a:ext cx="1110996" cy="14066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7165" y="2686050"/>
              <a:ext cx="1149350" cy="1445260"/>
            </a:xfrm>
            <a:custGeom>
              <a:avLst/>
              <a:gdLst/>
              <a:ahLst/>
              <a:cxnLst/>
              <a:rect l="l" t="t" r="r" b="b"/>
              <a:pathLst>
                <a:path w="1149350" h="1445260">
                  <a:moveTo>
                    <a:pt x="0" y="1444752"/>
                  </a:moveTo>
                  <a:lnTo>
                    <a:pt x="1149096" y="1444752"/>
                  </a:lnTo>
                  <a:lnTo>
                    <a:pt x="1149096" y="0"/>
                  </a:lnTo>
                  <a:lnTo>
                    <a:pt x="0" y="0"/>
                  </a:lnTo>
                  <a:lnTo>
                    <a:pt x="0" y="144475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852" y="4070591"/>
              <a:ext cx="1289304" cy="1571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" y="4134612"/>
              <a:ext cx="1110996" cy="139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84810" y="4115562"/>
              <a:ext cx="1149350" cy="1431290"/>
            </a:xfrm>
            <a:custGeom>
              <a:avLst/>
              <a:gdLst/>
              <a:ahLst/>
              <a:cxnLst/>
              <a:rect l="l" t="t" r="r" b="b"/>
              <a:pathLst>
                <a:path w="1149350" h="1431289">
                  <a:moveTo>
                    <a:pt x="0" y="1431036"/>
                  </a:moveTo>
                  <a:lnTo>
                    <a:pt x="1149096" y="1431036"/>
                  </a:lnTo>
                  <a:lnTo>
                    <a:pt x="1149096" y="0"/>
                  </a:lnTo>
                  <a:lnTo>
                    <a:pt x="0" y="0"/>
                  </a:lnTo>
                  <a:lnTo>
                    <a:pt x="0" y="14310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11225" y="196977"/>
            <a:ext cx="558863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/>
              <a:t>Solar</a:t>
            </a:r>
            <a:r>
              <a:rPr spc="-50" dirty="0"/>
              <a:t> </a:t>
            </a:r>
            <a:r>
              <a:rPr dirty="0"/>
              <a:t>Hybrid:</a:t>
            </a:r>
          </a:p>
          <a:p>
            <a:pPr marL="12700">
              <a:lnSpc>
                <a:spcPts val="4105"/>
              </a:lnSpc>
            </a:pPr>
            <a:r>
              <a:rPr b="0" dirty="0">
                <a:latin typeface="Arial MT"/>
                <a:cs typeface="Arial MT"/>
              </a:rPr>
              <a:t>A</a:t>
            </a:r>
            <a:r>
              <a:rPr b="0" spc="-2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highly</a:t>
            </a:r>
            <a:r>
              <a:rPr b="0" spc="-3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competitive</a:t>
            </a:r>
            <a:r>
              <a:rPr b="0" spc="-1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market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16939" y="1722246"/>
            <a:ext cx="3754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assets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makes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the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difference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03220" y="5625084"/>
            <a:ext cx="1847214" cy="931544"/>
          </a:xfrm>
          <a:custGeom>
            <a:avLst/>
            <a:gdLst/>
            <a:ahLst/>
            <a:cxnLst/>
            <a:rect l="l" t="t" r="r" b="b"/>
            <a:pathLst>
              <a:path w="1847214" h="931545">
                <a:moveTo>
                  <a:pt x="1847087" y="0"/>
                </a:moveTo>
                <a:lnTo>
                  <a:pt x="0" y="0"/>
                </a:lnTo>
                <a:lnTo>
                  <a:pt x="0" y="931163"/>
                </a:lnTo>
                <a:lnTo>
                  <a:pt x="1847087" y="931163"/>
                </a:lnTo>
                <a:lnTo>
                  <a:pt x="1847087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1876" y="5628132"/>
            <a:ext cx="1849120" cy="932815"/>
          </a:xfrm>
          <a:prstGeom prst="rect">
            <a:avLst/>
          </a:prstGeom>
          <a:solidFill>
            <a:srgbClr val="C50F3A"/>
          </a:solidFill>
        </p:spPr>
        <p:txBody>
          <a:bodyPr vert="horz" wrap="square" lIns="0" tIns="98425" rIns="0" bIns="0" rtlCol="0">
            <a:spAutoFit/>
          </a:bodyPr>
          <a:lstStyle/>
          <a:p>
            <a:pPr marL="147320" marR="112395" algn="ctr">
              <a:lnSpc>
                <a:spcPct val="100000"/>
              </a:lnSpc>
              <a:spcBef>
                <a:spcPts val="775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2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pe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ci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iz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am</a:t>
            </a:r>
            <a:r>
              <a:rPr sz="1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ith  a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strong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knowledge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of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target</a:t>
            </a:r>
            <a:r>
              <a:rPr sz="1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market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8307" y="5635752"/>
            <a:ext cx="1847214" cy="95250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92405" marR="168910" indent="33020" algn="ctr">
              <a:lnSpc>
                <a:spcPct val="104200"/>
              </a:lnSpc>
              <a:spcBef>
                <a:spcPts val="994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network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of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international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local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partners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82200" y="5623559"/>
            <a:ext cx="1849120" cy="920750"/>
          </a:xfrm>
          <a:prstGeom prst="rect">
            <a:avLst/>
          </a:prstGeom>
          <a:solidFill>
            <a:srgbClr val="C50F3A"/>
          </a:solidFill>
        </p:spPr>
        <p:txBody>
          <a:bodyPr vert="horz" wrap="square" lIns="0" tIns="132715" rIns="0" bIns="0" rtlCol="0">
            <a:spAutoFit/>
          </a:bodyPr>
          <a:lstStyle/>
          <a:p>
            <a:pPr marL="259715" marR="219710" indent="92710">
              <a:lnSpc>
                <a:spcPct val="100000"/>
              </a:lnSpc>
              <a:spcBef>
                <a:spcPts val="104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Ability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invest in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hybrid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solar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projects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03220" y="5625084"/>
            <a:ext cx="1847214" cy="93154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99060" marR="91440" indent="-635" algn="ctr">
              <a:lnSpc>
                <a:spcPct val="104200"/>
              </a:lnSpc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 team of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solar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engineers</a:t>
            </a:r>
            <a:r>
              <a:rPr sz="1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competitive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22107" y="5073396"/>
            <a:ext cx="1210055" cy="4312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0476" y="4707635"/>
            <a:ext cx="1272540" cy="268224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7687056" y="2906267"/>
            <a:ext cx="2092960" cy="1100455"/>
            <a:chOff x="7687056" y="2906267"/>
            <a:chExt cx="2092960" cy="110045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7056" y="2906267"/>
              <a:ext cx="1094231" cy="8092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5444" y="3707891"/>
              <a:ext cx="1274063" cy="298704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25586" y="2903755"/>
            <a:ext cx="556123" cy="35754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82118" y="3841181"/>
            <a:ext cx="395261" cy="39986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592425" y="4836133"/>
            <a:ext cx="495508" cy="491656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0698226" y="3459226"/>
            <a:ext cx="206375" cy="284480"/>
            <a:chOff x="10698226" y="3459226"/>
            <a:chExt cx="206375" cy="284480"/>
          </a:xfrm>
        </p:grpSpPr>
        <p:sp>
          <p:nvSpPr>
            <p:cNvPr id="28" name="object 28"/>
            <p:cNvSpPr/>
            <p:nvPr/>
          </p:nvSpPr>
          <p:spPr>
            <a:xfrm>
              <a:off x="10704576" y="3465576"/>
              <a:ext cx="193675" cy="271780"/>
            </a:xfrm>
            <a:custGeom>
              <a:avLst/>
              <a:gdLst/>
              <a:ahLst/>
              <a:cxnLst/>
              <a:rect l="l" t="t" r="r" b="b"/>
              <a:pathLst>
                <a:path w="193675" h="271779">
                  <a:moveTo>
                    <a:pt x="145160" y="0"/>
                  </a:moveTo>
                  <a:lnTo>
                    <a:pt x="48387" y="0"/>
                  </a:lnTo>
                  <a:lnTo>
                    <a:pt x="48387" y="174498"/>
                  </a:lnTo>
                  <a:lnTo>
                    <a:pt x="0" y="174498"/>
                  </a:lnTo>
                  <a:lnTo>
                    <a:pt x="96774" y="271272"/>
                  </a:lnTo>
                  <a:lnTo>
                    <a:pt x="193548" y="174498"/>
                  </a:lnTo>
                  <a:lnTo>
                    <a:pt x="145160" y="174498"/>
                  </a:lnTo>
                  <a:lnTo>
                    <a:pt x="145160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04576" y="3465576"/>
              <a:ext cx="193675" cy="271780"/>
            </a:xfrm>
            <a:custGeom>
              <a:avLst/>
              <a:gdLst/>
              <a:ahLst/>
              <a:cxnLst/>
              <a:rect l="l" t="t" r="r" b="b"/>
              <a:pathLst>
                <a:path w="193675" h="271779">
                  <a:moveTo>
                    <a:pt x="0" y="174498"/>
                  </a:moveTo>
                  <a:lnTo>
                    <a:pt x="48387" y="174498"/>
                  </a:lnTo>
                  <a:lnTo>
                    <a:pt x="48387" y="0"/>
                  </a:lnTo>
                  <a:lnTo>
                    <a:pt x="145160" y="0"/>
                  </a:lnTo>
                  <a:lnTo>
                    <a:pt x="145160" y="174498"/>
                  </a:lnTo>
                  <a:lnTo>
                    <a:pt x="193548" y="174498"/>
                  </a:lnTo>
                  <a:lnTo>
                    <a:pt x="96774" y="271272"/>
                  </a:lnTo>
                  <a:lnTo>
                    <a:pt x="0" y="174498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0698226" y="4490973"/>
            <a:ext cx="206375" cy="284480"/>
            <a:chOff x="10698226" y="4490973"/>
            <a:chExt cx="206375" cy="284480"/>
          </a:xfrm>
        </p:grpSpPr>
        <p:sp>
          <p:nvSpPr>
            <p:cNvPr id="31" name="object 31"/>
            <p:cNvSpPr/>
            <p:nvPr/>
          </p:nvSpPr>
          <p:spPr>
            <a:xfrm>
              <a:off x="10704576" y="4497323"/>
              <a:ext cx="193675" cy="271780"/>
            </a:xfrm>
            <a:custGeom>
              <a:avLst/>
              <a:gdLst/>
              <a:ahLst/>
              <a:cxnLst/>
              <a:rect l="l" t="t" r="r" b="b"/>
              <a:pathLst>
                <a:path w="193675" h="271779">
                  <a:moveTo>
                    <a:pt x="145160" y="0"/>
                  </a:moveTo>
                  <a:lnTo>
                    <a:pt x="48387" y="0"/>
                  </a:lnTo>
                  <a:lnTo>
                    <a:pt x="48387" y="174498"/>
                  </a:lnTo>
                  <a:lnTo>
                    <a:pt x="0" y="174498"/>
                  </a:lnTo>
                  <a:lnTo>
                    <a:pt x="96774" y="271271"/>
                  </a:lnTo>
                  <a:lnTo>
                    <a:pt x="193548" y="174498"/>
                  </a:lnTo>
                  <a:lnTo>
                    <a:pt x="145160" y="174498"/>
                  </a:lnTo>
                  <a:lnTo>
                    <a:pt x="145160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704576" y="4497323"/>
              <a:ext cx="193675" cy="271780"/>
            </a:xfrm>
            <a:custGeom>
              <a:avLst/>
              <a:gdLst/>
              <a:ahLst/>
              <a:cxnLst/>
              <a:rect l="l" t="t" r="r" b="b"/>
              <a:pathLst>
                <a:path w="193675" h="271779">
                  <a:moveTo>
                    <a:pt x="0" y="174498"/>
                  </a:moveTo>
                  <a:lnTo>
                    <a:pt x="48387" y="174498"/>
                  </a:lnTo>
                  <a:lnTo>
                    <a:pt x="48387" y="0"/>
                  </a:lnTo>
                  <a:lnTo>
                    <a:pt x="145160" y="0"/>
                  </a:lnTo>
                  <a:lnTo>
                    <a:pt x="145160" y="174498"/>
                  </a:lnTo>
                  <a:lnTo>
                    <a:pt x="193548" y="174498"/>
                  </a:lnTo>
                  <a:lnTo>
                    <a:pt x="96774" y="271271"/>
                  </a:lnTo>
                  <a:lnTo>
                    <a:pt x="0" y="174498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653528" y="4064508"/>
            <a:ext cx="1453896" cy="46163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2691383" y="2553672"/>
            <a:ext cx="2417445" cy="3291204"/>
            <a:chOff x="2691383" y="2553672"/>
            <a:chExt cx="2417445" cy="3291204"/>
          </a:xfrm>
        </p:grpSpPr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44583" y="2553672"/>
              <a:ext cx="2331873" cy="19092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03219" y="2712719"/>
              <a:ext cx="1834895" cy="141122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1383" y="3983723"/>
              <a:ext cx="2417191" cy="186067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86455" y="4178807"/>
              <a:ext cx="1847088" cy="129082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367528" y="5606796"/>
            <a:ext cx="1849120" cy="954405"/>
          </a:xfrm>
          <a:prstGeom prst="rect">
            <a:avLst/>
          </a:prstGeom>
          <a:solidFill>
            <a:srgbClr val="C50F3A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555625" marR="225425" indent="-25781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supply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chain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200" spc="-3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global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scale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228844" y="2711221"/>
            <a:ext cx="2254250" cy="2924810"/>
            <a:chOff x="5228844" y="2711221"/>
            <a:chExt cx="2254250" cy="2924810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28844" y="2711221"/>
              <a:ext cx="2253996" cy="292442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46141" y="2906267"/>
              <a:ext cx="1661794" cy="2354580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586740" y="1266444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458467" y="4070616"/>
            <a:ext cx="1099185" cy="1583690"/>
            <a:chOff x="1458467" y="4070616"/>
            <a:chExt cx="1099185" cy="1583690"/>
          </a:xfrm>
        </p:grpSpPr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8467" y="4070616"/>
              <a:ext cx="1098816" cy="15834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22475" y="4134611"/>
              <a:ext cx="920496" cy="14051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503425" y="4115561"/>
              <a:ext cx="958850" cy="1443355"/>
            </a:xfrm>
            <a:custGeom>
              <a:avLst/>
              <a:gdLst/>
              <a:ahLst/>
              <a:cxnLst/>
              <a:rect l="l" t="t" r="r" b="b"/>
              <a:pathLst>
                <a:path w="958850" h="1443354">
                  <a:moveTo>
                    <a:pt x="0" y="1443228"/>
                  </a:moveTo>
                  <a:lnTo>
                    <a:pt x="958596" y="1443228"/>
                  </a:lnTo>
                  <a:lnTo>
                    <a:pt x="958596" y="0"/>
                  </a:lnTo>
                  <a:lnTo>
                    <a:pt x="0" y="0"/>
                  </a:lnTo>
                  <a:lnTo>
                    <a:pt x="0" y="14432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91771" y="6431076"/>
            <a:ext cx="2470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95" dirty="0">
                <a:solidFill>
                  <a:srgbClr val="888888"/>
                </a:solidFill>
                <a:latin typeface="Arial MT"/>
                <a:cs typeface="Arial MT"/>
              </a:rPr>
              <a:t>1</a:t>
            </a:r>
            <a:r>
              <a:rPr sz="1050" spc="-292" baseline="-31746" dirty="0">
                <a:solidFill>
                  <a:srgbClr val="767070"/>
                </a:solidFill>
                <a:latin typeface="Arial MT"/>
                <a:cs typeface="Arial MT"/>
              </a:rPr>
              <a:t>13</a:t>
            </a:r>
            <a:r>
              <a:rPr sz="1200" spc="-195" dirty="0">
                <a:solidFill>
                  <a:srgbClr val="888888"/>
                </a:solidFill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4" name="object 4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5622" y="241503"/>
            <a:ext cx="5055235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-5" dirty="0"/>
              <a:t>Solar</a:t>
            </a:r>
            <a:r>
              <a:rPr spc="-35" dirty="0"/>
              <a:t> </a:t>
            </a:r>
            <a:r>
              <a:rPr dirty="0"/>
              <a:t>Hybrid:</a:t>
            </a:r>
          </a:p>
          <a:p>
            <a:pPr marL="12700">
              <a:lnSpc>
                <a:spcPts val="4105"/>
              </a:lnSpc>
            </a:pPr>
            <a:r>
              <a:rPr b="0" dirty="0">
                <a:latin typeface="Arial MT"/>
                <a:cs typeface="Arial MT"/>
              </a:rPr>
              <a:t>Our</a:t>
            </a:r>
            <a:r>
              <a:rPr b="0" spc="-3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Clients</a:t>
            </a:r>
            <a:r>
              <a:rPr b="0" spc="-50" dirty="0">
                <a:latin typeface="Arial MT"/>
                <a:cs typeface="Arial MT"/>
              </a:rPr>
              <a:t> </a:t>
            </a:r>
            <a:r>
              <a:rPr b="0" spc="-5" dirty="0">
                <a:latin typeface="Arial MT"/>
                <a:cs typeface="Arial MT"/>
              </a:rPr>
              <a:t>and</a:t>
            </a:r>
            <a:r>
              <a:rPr b="0" spc="-2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Partners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1208" y="6054852"/>
            <a:ext cx="1210056" cy="381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8911" y="4716779"/>
            <a:ext cx="1210056" cy="4312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5291" y="4811267"/>
            <a:ext cx="1095756" cy="242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7747" y="4818888"/>
            <a:ext cx="1246631" cy="26212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72116" y="4696967"/>
            <a:ext cx="1456944" cy="3413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41335" y="6007608"/>
            <a:ext cx="1421892" cy="3794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4476" y="5849111"/>
            <a:ext cx="1179576" cy="87325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137152" y="4372483"/>
            <a:ext cx="2434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Clr>
                <a:srgbClr val="C50F3A"/>
              </a:buClr>
              <a:buFont typeface="Wingdings"/>
              <a:buChar char=""/>
              <a:tabLst>
                <a:tab pos="191135" algn="l"/>
              </a:tabLst>
            </a:pPr>
            <a:r>
              <a:rPr sz="1400" b="1" spc="-5" dirty="0">
                <a:latin typeface="Arial"/>
                <a:cs typeface="Arial"/>
              </a:rPr>
              <a:t>Nos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partenaires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financiers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5561" y="5523991"/>
            <a:ext cx="2531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0"/>
              </a:spcBef>
              <a:buClr>
                <a:srgbClr val="C50F3A"/>
              </a:buClr>
              <a:buFont typeface="Wingdings"/>
              <a:buChar char=""/>
              <a:tabLst>
                <a:tab pos="191135" algn="l"/>
              </a:tabLst>
            </a:pPr>
            <a:r>
              <a:rPr sz="1400" b="1" spc="-5" dirty="0">
                <a:latin typeface="Arial"/>
                <a:cs typeface="Arial"/>
              </a:rPr>
              <a:t>Nos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partenaires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techniques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3486" y="2741422"/>
            <a:ext cx="732980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91135" marR="5080" indent="-179070">
              <a:lnSpc>
                <a:spcPts val="1510"/>
              </a:lnSpc>
              <a:spcBef>
                <a:spcPts val="295"/>
              </a:spcBef>
              <a:buClr>
                <a:srgbClr val="C50F3A"/>
              </a:buClr>
              <a:buFont typeface="Wingdings"/>
              <a:buChar char=""/>
              <a:tabLst>
                <a:tab pos="191770" algn="l"/>
              </a:tabLst>
            </a:pPr>
            <a:r>
              <a:rPr sz="1400" b="1" spc="-5" dirty="0">
                <a:latin typeface="Arial"/>
                <a:cs typeface="Arial"/>
              </a:rPr>
              <a:t>Our clients: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CMR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collaboration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with </a:t>
            </a:r>
            <a:r>
              <a:rPr sz="1400" dirty="0">
                <a:latin typeface="Arial MT"/>
                <a:cs typeface="Arial MT"/>
              </a:rPr>
              <a:t>its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technical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partners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currently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building,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operating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developing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solar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projects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20520" y="3372022"/>
            <a:ext cx="1304583" cy="4140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47492" y="3310690"/>
            <a:ext cx="572859" cy="6160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22364" y="3520440"/>
            <a:ext cx="1328666" cy="1645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96071" y="3320796"/>
            <a:ext cx="888492" cy="6659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332976" y="3287267"/>
            <a:ext cx="1007364" cy="66751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97895" y="3249167"/>
            <a:ext cx="1162913" cy="77137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55735" y="4587240"/>
            <a:ext cx="1319783" cy="51622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2513" y="2617470"/>
            <a:ext cx="3436620" cy="390652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170" marR="377825">
              <a:lnSpc>
                <a:spcPts val="1730"/>
              </a:lnSpc>
              <a:spcBef>
                <a:spcPts val="345"/>
              </a:spcBef>
            </a:pPr>
            <a:r>
              <a:rPr sz="1600" b="1" spc="-25" dirty="0">
                <a:latin typeface="Arial"/>
                <a:cs typeface="Arial"/>
              </a:rPr>
              <a:t>Together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with</a:t>
            </a:r>
            <a:r>
              <a:rPr sz="1600" b="1" spc="-10" dirty="0">
                <a:latin typeface="Arial"/>
                <a:cs typeface="Arial"/>
              </a:rPr>
              <a:t> our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technical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partners,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15" dirty="0">
                <a:latin typeface="Arial"/>
                <a:cs typeface="Arial"/>
              </a:rPr>
              <a:t>we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are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committed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to:</a:t>
            </a:r>
            <a:endParaRPr sz="1600">
              <a:latin typeface="Arial"/>
              <a:cs typeface="Arial"/>
            </a:endParaRPr>
          </a:p>
          <a:p>
            <a:pPr marL="225425" marR="120014" indent="-135890">
              <a:lnSpc>
                <a:spcPts val="1730"/>
              </a:lnSpc>
              <a:spcBef>
                <a:spcPts val="994"/>
              </a:spcBef>
              <a:buClr>
                <a:srgbClr val="C50F3A"/>
              </a:buClr>
              <a:buFont typeface="Wingdings"/>
              <a:buChar char=""/>
              <a:tabLst>
                <a:tab pos="308610" algn="l"/>
              </a:tabLst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access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 new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markets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through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C&amp;I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customer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prospecting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rural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electrification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programmes</a:t>
            </a:r>
            <a:endParaRPr sz="1600">
              <a:latin typeface="Arial MT"/>
              <a:cs typeface="Arial MT"/>
            </a:endParaRPr>
          </a:p>
          <a:p>
            <a:pPr marL="225425" marR="568960" indent="-135890">
              <a:lnSpc>
                <a:spcPts val="1730"/>
              </a:lnSpc>
              <a:spcBef>
                <a:spcPts val="990"/>
              </a:spcBef>
              <a:buClr>
                <a:srgbClr val="C50F3A"/>
              </a:buClr>
              <a:buFont typeface="Wingdings"/>
              <a:buChar char=""/>
              <a:tabLst>
                <a:tab pos="308610" algn="l"/>
              </a:tabLst>
            </a:pPr>
            <a:r>
              <a:rPr sz="1600" spc="-5" dirty="0">
                <a:latin typeface="Arial MT"/>
                <a:cs typeface="Arial MT"/>
              </a:rPr>
              <a:t>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competitive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 efficient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supply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chain and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logistics</a:t>
            </a:r>
            <a:endParaRPr sz="1600">
              <a:latin typeface="Arial"/>
              <a:cs typeface="Arial"/>
            </a:endParaRPr>
          </a:p>
          <a:p>
            <a:pPr marL="225425" marR="100330" indent="-135890">
              <a:lnSpc>
                <a:spcPts val="1730"/>
              </a:lnSpc>
              <a:spcBef>
                <a:spcPts val="1000"/>
              </a:spcBef>
              <a:buClr>
                <a:srgbClr val="C50F3A"/>
              </a:buClr>
              <a:buFont typeface="Wingdings"/>
              <a:buChar char=""/>
              <a:tabLst>
                <a:tab pos="308610" algn="l"/>
              </a:tabLst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training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teams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auditing,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engineering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construction of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solar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installations</a:t>
            </a:r>
            <a:endParaRPr sz="1600">
              <a:latin typeface="Arial MT"/>
              <a:cs typeface="Arial MT"/>
            </a:endParaRPr>
          </a:p>
          <a:p>
            <a:pPr marL="307975" indent="-218440">
              <a:lnSpc>
                <a:spcPct val="100000"/>
              </a:lnSpc>
              <a:spcBef>
                <a:spcPts val="780"/>
              </a:spcBef>
              <a:buClr>
                <a:srgbClr val="C50F3A"/>
              </a:buClr>
              <a:buFont typeface="Wingdings"/>
              <a:buChar char=""/>
              <a:tabLst>
                <a:tab pos="308610" algn="l"/>
              </a:tabLst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access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project </a:t>
            </a:r>
            <a:r>
              <a:rPr sz="1600" b="1" spc="-5" dirty="0">
                <a:latin typeface="Arial"/>
                <a:cs typeface="Arial"/>
              </a:rPr>
              <a:t>financing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48800" y="6076320"/>
            <a:ext cx="1384953" cy="27829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04850" y="1664589"/>
            <a:ext cx="1036066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continues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development</a:t>
            </a:r>
            <a:r>
              <a:rPr sz="18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renewable</a:t>
            </a:r>
            <a:r>
              <a:rPr sz="18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energy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building</a:t>
            </a:r>
            <a:r>
              <a:rPr sz="1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partnerships</a:t>
            </a:r>
            <a:r>
              <a:rPr sz="18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8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local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international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players.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7491" y="1350263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3" y="0"/>
                </a:moveTo>
                <a:lnTo>
                  <a:pt x="0" y="0"/>
                </a:lnTo>
                <a:lnTo>
                  <a:pt x="0" y="71627"/>
                </a:lnTo>
                <a:lnTo>
                  <a:pt x="832103" y="71627"/>
                </a:lnTo>
                <a:lnTo>
                  <a:pt x="832103" y="0"/>
                </a:lnTo>
                <a:close/>
              </a:path>
            </a:pathLst>
          </a:custGeom>
          <a:solidFill>
            <a:srgbClr val="D5282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483350"/>
            <a:chOff x="0" y="0"/>
            <a:chExt cx="12198350" cy="6483350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67828" y="2421635"/>
              <a:ext cx="4424680" cy="4055745"/>
            </a:xfrm>
            <a:custGeom>
              <a:avLst/>
              <a:gdLst/>
              <a:ahLst/>
              <a:cxnLst/>
              <a:rect l="l" t="t" r="r" b="b"/>
              <a:pathLst>
                <a:path w="4424680" h="4055745">
                  <a:moveTo>
                    <a:pt x="4424172" y="0"/>
                  </a:moveTo>
                  <a:lnTo>
                    <a:pt x="0" y="0"/>
                  </a:lnTo>
                  <a:lnTo>
                    <a:pt x="0" y="4055364"/>
                  </a:lnTo>
                  <a:lnTo>
                    <a:pt x="4424172" y="4055364"/>
                  </a:lnTo>
                  <a:lnTo>
                    <a:pt x="442417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67828" y="2421635"/>
              <a:ext cx="4424680" cy="4055745"/>
            </a:xfrm>
            <a:custGeom>
              <a:avLst/>
              <a:gdLst/>
              <a:ahLst/>
              <a:cxnLst/>
              <a:rect l="l" t="t" r="r" b="b"/>
              <a:pathLst>
                <a:path w="4424680" h="4055745">
                  <a:moveTo>
                    <a:pt x="0" y="4055364"/>
                  </a:moveTo>
                  <a:lnTo>
                    <a:pt x="4424172" y="4055364"/>
                  </a:lnTo>
                  <a:lnTo>
                    <a:pt x="4424172" y="0"/>
                  </a:lnTo>
                  <a:lnTo>
                    <a:pt x="0" y="0"/>
                  </a:lnTo>
                  <a:lnTo>
                    <a:pt x="0" y="4055364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8177" y="2997454"/>
            <a:ext cx="6975475" cy="29013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66675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latin typeface="Arial MT"/>
                <a:cs typeface="Arial MT"/>
              </a:rPr>
              <a:t>CMR</a:t>
            </a:r>
            <a:r>
              <a:rPr sz="1400" dirty="0">
                <a:latin typeface="Arial MT"/>
                <a:cs typeface="Arial MT"/>
              </a:rPr>
              <a:t> Group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 particularly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mobilised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Africa,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development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solar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projects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C&amp;I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rural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electrification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sectors.</a:t>
            </a:r>
            <a:endParaRPr sz="1400">
              <a:latin typeface="Arial MT"/>
              <a:cs typeface="Arial MT"/>
            </a:endParaRPr>
          </a:p>
          <a:p>
            <a:pPr marL="12700" marR="436245">
              <a:lnSpc>
                <a:spcPct val="100000"/>
              </a:lnSpc>
              <a:spcBef>
                <a:spcPts val="990"/>
              </a:spcBef>
            </a:pPr>
            <a:r>
              <a:rPr sz="1400" spc="-5" dirty="0">
                <a:latin typeface="Arial MT"/>
                <a:cs typeface="Arial MT"/>
              </a:rPr>
              <a:t>We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prospect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 priority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 6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target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countries: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Senegal,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Ghana, Nigeria,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Burundi, </a:t>
            </a:r>
            <a:r>
              <a:rPr sz="1400" b="1" spc="-37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Kenya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Tanzania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responding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following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criteria: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994"/>
              </a:spcBef>
            </a:pPr>
            <a:r>
              <a:rPr sz="1400" b="1" spc="-5" dirty="0">
                <a:latin typeface="Arial"/>
                <a:cs typeface="Arial"/>
              </a:rPr>
              <a:t>High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electricity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price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C&amp;I</a:t>
            </a:r>
            <a:r>
              <a:rPr sz="1400" dirty="0">
                <a:latin typeface="Arial MT"/>
                <a:cs typeface="Arial MT"/>
              </a:rPr>
              <a:t> sector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(&gt;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0.13$/kWh)</a:t>
            </a:r>
            <a:endParaRPr sz="1400">
              <a:latin typeface="Arial MT"/>
              <a:cs typeface="Arial MT"/>
            </a:endParaRPr>
          </a:p>
          <a:p>
            <a:pPr marL="201295" indent="-189230">
              <a:lnSpc>
                <a:spcPct val="100000"/>
              </a:lnSpc>
              <a:spcBef>
                <a:spcPts val="1000"/>
              </a:spcBef>
              <a:buClr>
                <a:srgbClr val="C50F3A"/>
              </a:buClr>
              <a:buFont typeface="Wingdings"/>
              <a:buChar char=""/>
              <a:tabLst>
                <a:tab pos="201930" algn="l"/>
              </a:tabLst>
            </a:pPr>
            <a:r>
              <a:rPr sz="1400" b="1" dirty="0">
                <a:latin typeface="Arial"/>
                <a:cs typeface="Arial"/>
              </a:rPr>
              <a:t>Regulatory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framework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self-consumption</a:t>
            </a:r>
            <a:endParaRPr sz="1400">
              <a:latin typeface="Arial MT"/>
              <a:cs typeface="Arial MT"/>
            </a:endParaRPr>
          </a:p>
          <a:p>
            <a:pPr marL="201295" indent="-189230">
              <a:lnSpc>
                <a:spcPct val="100000"/>
              </a:lnSpc>
              <a:spcBef>
                <a:spcPts val="1005"/>
              </a:spcBef>
              <a:buClr>
                <a:srgbClr val="C50F3A"/>
              </a:buClr>
              <a:buFont typeface="Wingdings"/>
              <a:buChar char=""/>
              <a:tabLst>
                <a:tab pos="201930" algn="l"/>
              </a:tabLst>
            </a:pPr>
            <a:r>
              <a:rPr sz="1400" b="1" spc="5" dirty="0">
                <a:latin typeface="Arial"/>
                <a:cs typeface="Arial"/>
              </a:rPr>
              <a:t>Growth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industrial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sector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 MT"/>
                <a:cs typeface="Arial MT"/>
              </a:rPr>
              <a:t>(agro-industry,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textiles,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heavy </a:t>
            </a:r>
            <a:r>
              <a:rPr sz="1400" spc="-15" dirty="0">
                <a:latin typeface="Arial MT"/>
                <a:cs typeface="Arial MT"/>
              </a:rPr>
              <a:t>industry,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pharma…)</a:t>
            </a:r>
            <a:endParaRPr sz="1400">
              <a:latin typeface="Arial MT"/>
              <a:cs typeface="Arial MT"/>
            </a:endParaRPr>
          </a:p>
          <a:p>
            <a:pPr marL="201295" indent="-189230">
              <a:lnSpc>
                <a:spcPct val="100000"/>
              </a:lnSpc>
              <a:spcBef>
                <a:spcPts val="994"/>
              </a:spcBef>
              <a:buClr>
                <a:srgbClr val="C50F3A"/>
              </a:buClr>
              <a:buFont typeface="Wingdings"/>
              <a:buChar char=""/>
              <a:tabLst>
                <a:tab pos="201930" algn="l"/>
              </a:tabLst>
            </a:pPr>
            <a:r>
              <a:rPr sz="1400" b="1" dirty="0">
                <a:latin typeface="Arial"/>
                <a:cs typeface="Arial"/>
              </a:rPr>
              <a:t>Presence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private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public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investors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400" spc="-5" dirty="0">
                <a:latin typeface="Arial MT"/>
                <a:cs typeface="Arial MT"/>
              </a:rPr>
              <a:t>CMR</a:t>
            </a:r>
            <a:r>
              <a:rPr sz="1400" dirty="0">
                <a:latin typeface="Arial MT"/>
                <a:cs typeface="Arial MT"/>
              </a:rPr>
              <a:t> Philippines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developing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solar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hybrid </a:t>
            </a:r>
            <a:r>
              <a:rPr sz="1400" dirty="0">
                <a:latin typeface="Arial MT"/>
                <a:cs typeface="Arial MT"/>
              </a:rPr>
              <a:t>business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its</a:t>
            </a:r>
            <a:r>
              <a:rPr sz="1400" spc="-5" dirty="0">
                <a:latin typeface="Arial MT"/>
                <a:cs typeface="Arial MT"/>
              </a:rPr>
              <a:t> commercial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industrial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clients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locally.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Solar</a:t>
            </a:r>
            <a:r>
              <a:rPr spc="-70" dirty="0"/>
              <a:t> </a:t>
            </a:r>
            <a:r>
              <a:rPr dirty="0"/>
              <a:t>Hybrid: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1309" y="733171"/>
            <a:ext cx="32454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3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Markets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1417" y="1056005"/>
            <a:ext cx="4098289" cy="435737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86798" y="1115313"/>
            <a:ext cx="311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Arial MT"/>
                <a:cs typeface="Arial MT"/>
              </a:rPr>
              <a:t>T</a:t>
            </a:r>
            <a:r>
              <a:rPr sz="700" spc="-10" dirty="0">
                <a:latin typeface="Arial MT"/>
                <a:cs typeface="Arial MT"/>
              </a:rPr>
              <a:t>un</a:t>
            </a:r>
            <a:r>
              <a:rPr sz="700" spc="-5" dirty="0">
                <a:latin typeface="Arial MT"/>
                <a:cs typeface="Arial MT"/>
              </a:rPr>
              <a:t>isia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1148" y="1239392"/>
            <a:ext cx="3613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latin typeface="Arial MT"/>
                <a:cs typeface="Arial MT"/>
              </a:rPr>
              <a:t>M</a:t>
            </a:r>
            <a:r>
              <a:rPr sz="700" spc="-10" dirty="0">
                <a:latin typeface="Arial MT"/>
                <a:cs typeface="Arial MT"/>
              </a:rPr>
              <a:t>oro</a:t>
            </a:r>
            <a:r>
              <a:rPr sz="700" spc="-5" dirty="0">
                <a:latin typeface="Arial MT"/>
                <a:cs typeface="Arial MT"/>
              </a:rPr>
              <a:t>cco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99703" y="1532381"/>
            <a:ext cx="3003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Alg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2326" y="1991105"/>
            <a:ext cx="4343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Mauritania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87485" y="2115057"/>
            <a:ext cx="1854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latin typeface="Arial MT"/>
                <a:cs typeface="Arial MT"/>
              </a:rPr>
              <a:t>M</a:t>
            </a:r>
            <a:r>
              <a:rPr sz="700" spc="-10" dirty="0">
                <a:latin typeface="Arial MT"/>
                <a:cs typeface="Arial MT"/>
              </a:rPr>
              <a:t>a</a:t>
            </a:r>
            <a:r>
              <a:rPr sz="700" spc="-5" dirty="0">
                <a:latin typeface="Arial MT"/>
                <a:cs typeface="Arial MT"/>
              </a:rPr>
              <a:t>li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58427" y="2200782"/>
            <a:ext cx="2362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Arial MT"/>
                <a:cs typeface="Arial MT"/>
              </a:rPr>
              <a:t>Ni</a:t>
            </a:r>
            <a:r>
              <a:rPr sz="700" spc="-10" dirty="0">
                <a:latin typeface="Arial MT"/>
                <a:cs typeface="Arial MT"/>
              </a:rPr>
              <a:t>ge</a:t>
            </a:r>
            <a:r>
              <a:rPr sz="700" spc="-5" dirty="0">
                <a:latin typeface="Arial MT"/>
                <a:cs typeface="Arial MT"/>
              </a:rPr>
              <a:t>r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20453" y="1607058"/>
            <a:ext cx="2330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L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ib</a:t>
            </a:r>
            <a:r>
              <a:rPr sz="700" spc="-35" dirty="0">
                <a:solidFill>
                  <a:srgbClr val="4D4D4D"/>
                </a:solidFill>
                <a:latin typeface="Arial MT"/>
                <a:cs typeface="Arial MT"/>
              </a:rPr>
              <a:t>y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79254" y="2377820"/>
            <a:ext cx="2235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Ch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d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64469" y="1629917"/>
            <a:ext cx="2482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g</a:t>
            </a:r>
            <a:r>
              <a:rPr sz="700" spc="-30" dirty="0">
                <a:solidFill>
                  <a:srgbClr val="4D4D4D"/>
                </a:solidFill>
                <a:latin typeface="Arial MT"/>
                <a:cs typeface="Arial MT"/>
              </a:rPr>
              <a:t>y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23270" y="2392172"/>
            <a:ext cx="2679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uda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23727" y="2727198"/>
            <a:ext cx="3314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Et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h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io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88626" y="3277616"/>
            <a:ext cx="20510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DRC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18827" y="2713989"/>
            <a:ext cx="3556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Central 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African 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Re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pub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lic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32976" y="3126993"/>
            <a:ext cx="41846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"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qua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or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ial  Guinea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Gabon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55381" y="2310511"/>
            <a:ext cx="3625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Senegal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96400" y="2928366"/>
            <a:ext cx="4248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Ca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eroo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08258" y="3955796"/>
            <a:ext cx="2838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la</a:t>
            </a:r>
            <a:r>
              <a:rPr sz="700" spc="-20" dirty="0">
                <a:solidFill>
                  <a:srgbClr val="4D4D4D"/>
                </a:solidFill>
                <a:latin typeface="Arial MT"/>
                <a:cs typeface="Arial MT"/>
              </a:rPr>
              <a:t>w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311638" y="4156964"/>
            <a:ext cx="3073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5" dirty="0">
                <a:solidFill>
                  <a:srgbClr val="4D4D4D"/>
                </a:solidFill>
                <a:latin typeface="Arial MT"/>
                <a:cs typeface="Arial MT"/>
              </a:rPr>
              <a:t>Z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b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87126" y="4206366"/>
            <a:ext cx="51498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Mozambique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461750" y="4346194"/>
            <a:ext cx="495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Madagascar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39145" y="4429125"/>
            <a:ext cx="4184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Zimbabwe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657842" y="4454397"/>
            <a:ext cx="3378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Na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ibia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79813" y="4016121"/>
            <a:ext cx="2876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ngo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09001" y="1618868"/>
            <a:ext cx="3581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spc="30" dirty="0">
                <a:solidFill>
                  <a:srgbClr val="4D4D4D"/>
                </a:solidFill>
                <a:latin typeface="Arial MT"/>
                <a:cs typeface="Arial MT"/>
              </a:rPr>
              <a:t>W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  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Sahara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91775" y="3109086"/>
            <a:ext cx="866775" cy="631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Arial MT"/>
                <a:cs typeface="Arial MT"/>
              </a:rPr>
              <a:t>Uganda</a:t>
            </a:r>
            <a:r>
              <a:rPr sz="700" spc="20" dirty="0">
                <a:latin typeface="Arial MT"/>
                <a:cs typeface="Arial MT"/>
              </a:rPr>
              <a:t> </a:t>
            </a:r>
            <a:r>
              <a:rPr sz="1050" b="1" spc="-22" baseline="-39682" dirty="0">
                <a:latin typeface="Arial"/>
                <a:cs typeface="Arial"/>
              </a:rPr>
              <a:t>Kenya</a:t>
            </a:r>
            <a:endParaRPr sz="1050" baseline="-39682">
              <a:latin typeface="Arial"/>
              <a:cs typeface="Arial"/>
            </a:endParaRPr>
          </a:p>
          <a:p>
            <a:pPr marL="204470">
              <a:lnSpc>
                <a:spcPct val="100000"/>
              </a:lnSpc>
              <a:spcBef>
                <a:spcPts val="54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Rwanda</a:t>
            </a:r>
            <a:endParaRPr sz="700">
              <a:latin typeface="Arial MT"/>
              <a:cs typeface="Arial MT"/>
            </a:endParaRPr>
          </a:p>
          <a:p>
            <a:pPr marL="25400">
              <a:lnSpc>
                <a:spcPct val="100000"/>
              </a:lnSpc>
              <a:spcBef>
                <a:spcPts val="545"/>
              </a:spcBef>
            </a:pPr>
            <a:r>
              <a:rPr sz="700" b="1" spc="-10" dirty="0">
                <a:latin typeface="Arial"/>
                <a:cs typeface="Arial"/>
              </a:rPr>
              <a:t>Burundi</a:t>
            </a:r>
            <a:endParaRPr sz="700">
              <a:latin typeface="Arial"/>
              <a:cs typeface="Arial"/>
            </a:endParaRPr>
          </a:p>
          <a:p>
            <a:pPr marL="300355">
              <a:lnSpc>
                <a:spcPct val="100000"/>
              </a:lnSpc>
              <a:spcBef>
                <a:spcPts val="325"/>
              </a:spcBef>
            </a:pPr>
            <a:r>
              <a:rPr sz="700" b="1" spc="-10" dirty="0">
                <a:latin typeface="Arial"/>
                <a:cs typeface="Arial"/>
              </a:rPr>
              <a:t>Tanzania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81695" y="2800604"/>
            <a:ext cx="8890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Liberia</a:t>
            </a:r>
            <a:r>
              <a:rPr sz="700" spc="1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1050" spc="-7" baseline="31746" dirty="0">
                <a:solidFill>
                  <a:srgbClr val="3A3838"/>
                </a:solidFill>
                <a:latin typeface="Arial MT"/>
                <a:cs typeface="Arial MT"/>
              </a:rPr>
              <a:t>Cote</a:t>
            </a:r>
            <a:r>
              <a:rPr sz="1050" spc="375" baseline="31746" dirty="0">
                <a:solidFill>
                  <a:srgbClr val="3A3838"/>
                </a:solidFill>
                <a:latin typeface="Arial MT"/>
                <a:cs typeface="Arial MT"/>
              </a:rPr>
              <a:t> </a:t>
            </a:r>
            <a:r>
              <a:rPr sz="1050" b="1" spc="-15" baseline="19841" dirty="0">
                <a:latin typeface="Arial"/>
                <a:cs typeface="Arial"/>
              </a:rPr>
              <a:t>Ghana</a:t>
            </a:r>
            <a:endParaRPr sz="1050" baseline="19841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11642" y="2859150"/>
            <a:ext cx="2952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3A3838"/>
                </a:solidFill>
                <a:latin typeface="Arial MT"/>
                <a:cs typeface="Arial MT"/>
              </a:rPr>
              <a:t>d’Ivoire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30081" y="2455316"/>
            <a:ext cx="887094" cy="34544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20"/>
              </a:spcBef>
            </a:pPr>
            <a:r>
              <a:rPr sz="700" spc="-5" dirty="0">
                <a:latin typeface="Arial MT"/>
                <a:cs typeface="Arial MT"/>
              </a:rPr>
              <a:t>Burkina</a:t>
            </a:r>
            <a:endParaRPr sz="700">
              <a:latin typeface="Arial MT"/>
              <a:cs typeface="Arial MT"/>
            </a:endParaRPr>
          </a:p>
          <a:p>
            <a:pPr marL="295275">
              <a:lnSpc>
                <a:spcPct val="100000"/>
              </a:lnSpc>
              <a:spcBef>
                <a:spcPts val="420"/>
              </a:spcBef>
            </a:pPr>
            <a:r>
              <a:rPr sz="1050" spc="-7" baseline="23809" dirty="0">
                <a:latin typeface="Arial MT"/>
                <a:cs typeface="Arial MT"/>
              </a:rPr>
              <a:t>Benin</a:t>
            </a:r>
            <a:r>
              <a:rPr sz="1050" spc="-30" baseline="23809" dirty="0">
                <a:latin typeface="Arial MT"/>
                <a:cs typeface="Arial MT"/>
              </a:rPr>
              <a:t> </a:t>
            </a:r>
            <a:r>
              <a:rPr sz="700" b="1" spc="-5" dirty="0">
                <a:latin typeface="Arial"/>
                <a:cs typeface="Arial"/>
              </a:rPr>
              <a:t>Nigeria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13192" y="2569210"/>
            <a:ext cx="2971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G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u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in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41686" y="4653153"/>
            <a:ext cx="510540" cy="654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Botswana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Arial MT"/>
              <a:cs typeface="Arial MT"/>
            </a:endParaRPr>
          </a:p>
          <a:p>
            <a:pPr marR="19050" indent="167005">
              <a:lnSpc>
                <a:spcPct val="167100"/>
              </a:lnSpc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Le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o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h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o  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ou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th</a:t>
            </a:r>
            <a:r>
              <a:rPr sz="700" spc="1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Af</a:t>
            </a:r>
            <a:r>
              <a:rPr sz="700" spc="-15" dirty="0">
                <a:solidFill>
                  <a:srgbClr val="4D4D4D"/>
                </a:solidFill>
                <a:latin typeface="Arial MT"/>
                <a:cs typeface="Arial MT"/>
              </a:rPr>
              <a:t>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ica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4687" y="1667383"/>
            <a:ext cx="6346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developing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opportunities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geographical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areas: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Sub-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Saharan</a:t>
            </a:r>
            <a:r>
              <a:rPr sz="18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Africa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Philippines.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815071" y="5804915"/>
            <a:ext cx="2799715" cy="585470"/>
            <a:chOff x="7815071" y="5804915"/>
            <a:chExt cx="2799715" cy="585470"/>
          </a:xfrm>
        </p:grpSpPr>
        <p:sp>
          <p:nvSpPr>
            <p:cNvPr id="43" name="object 43"/>
            <p:cNvSpPr/>
            <p:nvPr/>
          </p:nvSpPr>
          <p:spPr>
            <a:xfrm>
              <a:off x="7815071" y="5804915"/>
              <a:ext cx="2799715" cy="585470"/>
            </a:xfrm>
            <a:custGeom>
              <a:avLst/>
              <a:gdLst/>
              <a:ahLst/>
              <a:cxnLst/>
              <a:rect l="l" t="t" r="r" b="b"/>
              <a:pathLst>
                <a:path w="2799715" h="585470">
                  <a:moveTo>
                    <a:pt x="2799587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2799587" y="585216"/>
                  </a:lnTo>
                  <a:lnTo>
                    <a:pt x="279958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944611" y="6050279"/>
              <a:ext cx="292735" cy="178435"/>
            </a:xfrm>
            <a:custGeom>
              <a:avLst/>
              <a:gdLst/>
              <a:ahLst/>
              <a:cxnLst/>
              <a:rect l="l" t="t" r="r" b="b"/>
              <a:pathLst>
                <a:path w="292734" h="178435">
                  <a:moveTo>
                    <a:pt x="292607" y="0"/>
                  </a:moveTo>
                  <a:lnTo>
                    <a:pt x="0" y="0"/>
                  </a:lnTo>
                  <a:lnTo>
                    <a:pt x="0" y="178308"/>
                  </a:lnTo>
                  <a:lnTo>
                    <a:pt x="292607" y="178308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1D9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944611" y="6050279"/>
              <a:ext cx="292735" cy="178435"/>
            </a:xfrm>
            <a:custGeom>
              <a:avLst/>
              <a:gdLst/>
              <a:ahLst/>
              <a:cxnLst/>
              <a:rect l="l" t="t" r="r" b="b"/>
              <a:pathLst>
                <a:path w="292734" h="178435">
                  <a:moveTo>
                    <a:pt x="0" y="178308"/>
                  </a:moveTo>
                  <a:lnTo>
                    <a:pt x="292607" y="178308"/>
                  </a:lnTo>
                  <a:lnTo>
                    <a:pt x="292607" y="0"/>
                  </a:lnTo>
                  <a:lnTo>
                    <a:pt x="0" y="0"/>
                  </a:lnTo>
                  <a:lnTo>
                    <a:pt x="0" y="1783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7815071" y="5804915"/>
            <a:ext cx="2799715" cy="58547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66675" algn="ctr">
              <a:lnSpc>
                <a:spcPct val="100000"/>
              </a:lnSpc>
              <a:spcBef>
                <a:spcPts val="155"/>
              </a:spcBef>
            </a:pPr>
            <a:r>
              <a:rPr sz="900" b="1" u="sng" spc="-5" dirty="0">
                <a:solidFill>
                  <a:srgbClr val="4D4D4D"/>
                </a:solidFill>
                <a:uFill>
                  <a:solidFill>
                    <a:srgbClr val="4D4D4D"/>
                  </a:solidFill>
                </a:uFill>
                <a:latin typeface="Arial"/>
                <a:cs typeface="Arial"/>
              </a:rPr>
              <a:t>Key</a:t>
            </a:r>
            <a:endParaRPr sz="900">
              <a:latin typeface="Arial"/>
              <a:cs typeface="Arial"/>
            </a:endParaRPr>
          </a:p>
          <a:p>
            <a:pPr marL="531495" marR="220979">
              <a:lnSpc>
                <a:spcPct val="100000"/>
              </a:lnSpc>
              <a:spcBef>
                <a:spcPts val="480"/>
              </a:spcBef>
            </a:pP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Target</a:t>
            </a:r>
            <a:r>
              <a:rPr sz="900" spc="-2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countries</a:t>
            </a:r>
            <a:r>
              <a:rPr sz="900" spc="-3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with</a:t>
            </a:r>
            <a:r>
              <a:rPr sz="900" spc="1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significant</a:t>
            </a:r>
            <a:r>
              <a:rPr sz="900" spc="-4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ongoing </a:t>
            </a:r>
            <a:r>
              <a:rPr sz="900" spc="-23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or</a:t>
            </a:r>
            <a:r>
              <a:rPr sz="900" spc="-1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potential</a:t>
            </a:r>
            <a:r>
              <a:rPr sz="90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solar</a:t>
            </a:r>
            <a:r>
              <a:rPr sz="900" spc="-2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projects.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28827" y="1335024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52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39016" y="6570136"/>
            <a:ext cx="4953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4</a:t>
            </a:r>
            <a:endParaRPr sz="7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492251"/>
            <a:ext cx="1562100" cy="25298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404" y="492251"/>
            <a:ext cx="1615439" cy="25313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91592" y="483996"/>
            <a:ext cx="1594103" cy="25344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4267" y="483996"/>
            <a:ext cx="1594104" cy="254723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6327" y="3685032"/>
            <a:ext cx="1615438" cy="25359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50048" y="6272785"/>
            <a:ext cx="1289050" cy="409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fr-FR" sz="1400" dirty="0">
                <a:latin typeface="Microsoft JhengHei Light"/>
                <a:cs typeface="Microsoft JhengHei Light"/>
              </a:rPr>
              <a:t>Serge Maurey</a:t>
            </a:r>
            <a:endParaRPr sz="1400" dirty="0">
              <a:latin typeface="Microsoft JhengHei Light"/>
              <a:cs typeface="Microsoft JhengHei Ligh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100" dirty="0">
                <a:latin typeface="Microsoft JhengHei Light"/>
                <a:cs typeface="Microsoft JhengHei Light"/>
              </a:rPr>
              <a:t>Digital</a:t>
            </a: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14560" y="0"/>
            <a:ext cx="2377440" cy="68580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197222" y="3045713"/>
            <a:ext cx="1441450" cy="40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Microsoft JhengHei Light"/>
                <a:cs typeface="Microsoft JhengHei Light"/>
              </a:rPr>
              <a:t>Yves</a:t>
            </a:r>
            <a:r>
              <a:rPr sz="1400" spc="-40" dirty="0">
                <a:latin typeface="Microsoft JhengHei Light"/>
                <a:cs typeface="Microsoft JhengHei Light"/>
              </a:rPr>
              <a:t> </a:t>
            </a:r>
            <a:r>
              <a:rPr sz="1400" spc="-5" dirty="0">
                <a:latin typeface="Microsoft JhengHei Light"/>
                <a:cs typeface="Microsoft JhengHei Light"/>
              </a:rPr>
              <a:t>Barraquand</a:t>
            </a:r>
            <a:endParaRPr sz="1400">
              <a:latin typeface="Microsoft JhengHei Light"/>
              <a:cs typeface="Microsoft JhengHei Ligh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Microsoft JhengHei Light"/>
                <a:cs typeface="Microsoft JhengHei Light"/>
              </a:rPr>
              <a:t>Chief</a:t>
            </a:r>
            <a:r>
              <a:rPr sz="1100" spc="-65" dirty="0">
                <a:latin typeface="Microsoft JhengHei Light"/>
                <a:cs typeface="Microsoft JhengHei Light"/>
              </a:rPr>
              <a:t> </a:t>
            </a:r>
            <a:r>
              <a:rPr sz="1100" dirty="0">
                <a:latin typeface="Microsoft JhengHei Light"/>
                <a:cs typeface="Microsoft JhengHei Light"/>
              </a:rPr>
              <a:t>Executive</a:t>
            </a:r>
            <a:r>
              <a:rPr sz="1100" spc="-70" dirty="0">
                <a:latin typeface="Microsoft JhengHei Light"/>
                <a:cs typeface="Microsoft JhengHei Light"/>
              </a:rPr>
              <a:t> </a:t>
            </a:r>
            <a:r>
              <a:rPr sz="1100" dirty="0">
                <a:latin typeface="Microsoft JhengHei Light"/>
                <a:cs typeface="Microsoft JhengHei Light"/>
              </a:rPr>
              <a:t>Officer</a:t>
            </a:r>
            <a:endParaRPr sz="1100">
              <a:latin typeface="Microsoft JhengHei Light"/>
              <a:cs typeface="Microsoft JhengHe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32100" y="6268057"/>
            <a:ext cx="11753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400" spc="-5" dirty="0">
                <a:latin typeface="Microsoft JhengHei Light"/>
                <a:cs typeface="Microsoft JhengHei Light"/>
              </a:rPr>
              <a:t>Yann SULTAN</a:t>
            </a:r>
            <a:endParaRPr sz="1400" dirty="0">
              <a:latin typeface="Microsoft JhengHei Light"/>
              <a:cs typeface="Microsoft JhengHei Light"/>
            </a:endParaRPr>
          </a:p>
          <a:p>
            <a:pPr marL="44450" algn="ctr">
              <a:lnSpc>
                <a:spcPct val="100000"/>
              </a:lnSpc>
              <a:spcBef>
                <a:spcPts val="15"/>
              </a:spcBef>
            </a:pPr>
            <a:r>
              <a:rPr lang="fr-FR" sz="1100" spc="-5" dirty="0">
                <a:latin typeface="Microsoft JhengHei Light"/>
                <a:cs typeface="Microsoft JhengHei Light"/>
              </a:rPr>
              <a:t>Electronics &amp; </a:t>
            </a:r>
            <a:r>
              <a:rPr lang="fr-FR" sz="1100" spc="-5" dirty="0" err="1">
                <a:latin typeface="Microsoft JhengHei Light"/>
                <a:cs typeface="Microsoft JhengHei Light"/>
              </a:rPr>
              <a:t>Sensors</a:t>
            </a:r>
            <a:endParaRPr sz="1100" dirty="0">
              <a:latin typeface="Microsoft JhengHei Light"/>
              <a:cs typeface="Microsoft JhengHe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7994" y="6279636"/>
            <a:ext cx="1640205" cy="40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fr-FR" sz="1400" spc="-5" dirty="0">
                <a:latin typeface="Microsoft JhengHei Light"/>
                <a:cs typeface="Microsoft JhengHei Light"/>
              </a:rPr>
              <a:t>Prasad PALIYATH</a:t>
            </a:r>
            <a:endParaRPr sz="1400" dirty="0">
              <a:latin typeface="Microsoft JhengHei Light"/>
              <a:cs typeface="Microsoft JhengHei Ligh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100" spc="-5" dirty="0">
                <a:latin typeface="Microsoft JhengHei Light"/>
                <a:cs typeface="Microsoft JhengHei Light"/>
              </a:rPr>
              <a:t>Offshore</a:t>
            </a:r>
            <a:endParaRPr sz="1100" dirty="0">
              <a:latin typeface="Microsoft JhengHei Light"/>
              <a:cs typeface="Microsoft JhengHe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52331" y="3059430"/>
            <a:ext cx="1334135" cy="40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Microsoft JhengHei Light"/>
                <a:cs typeface="Microsoft JhengHei Light"/>
              </a:rPr>
              <a:t>Stéphan</a:t>
            </a:r>
            <a:r>
              <a:rPr sz="1400" spc="-55" dirty="0">
                <a:latin typeface="Microsoft JhengHei Light"/>
                <a:cs typeface="Microsoft JhengHei Light"/>
              </a:rPr>
              <a:t> </a:t>
            </a:r>
            <a:r>
              <a:rPr sz="1400" spc="-25" dirty="0">
                <a:latin typeface="Microsoft JhengHei Light"/>
                <a:cs typeface="Microsoft JhengHei Light"/>
              </a:rPr>
              <a:t>Truchot</a:t>
            </a:r>
            <a:endParaRPr sz="1400" dirty="0">
              <a:latin typeface="Microsoft JhengHei Light"/>
              <a:cs typeface="Microsoft JhengHei Light"/>
            </a:endParaRPr>
          </a:p>
          <a:p>
            <a:pPr marL="635"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Microsoft JhengHei Light"/>
                <a:cs typeface="Microsoft JhengHei Light"/>
              </a:rPr>
              <a:t>Finance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11023" y="6263436"/>
            <a:ext cx="1631950" cy="40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JhengHei Light"/>
                <a:cs typeface="Microsoft JhengHei Light"/>
              </a:rPr>
              <a:t>Julien</a:t>
            </a:r>
            <a:r>
              <a:rPr sz="1400" spc="-55" dirty="0">
                <a:latin typeface="Microsoft JhengHei Light"/>
                <a:cs typeface="Microsoft JhengHei Light"/>
              </a:rPr>
              <a:t> </a:t>
            </a:r>
            <a:r>
              <a:rPr sz="1400" spc="-5" dirty="0">
                <a:latin typeface="Microsoft JhengHei Light"/>
                <a:cs typeface="Microsoft JhengHei Light"/>
              </a:rPr>
              <a:t>Moynet</a:t>
            </a:r>
            <a:endParaRPr sz="1400">
              <a:latin typeface="Microsoft JhengHei Light"/>
              <a:cs typeface="Microsoft JhengHei Ligh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100" dirty="0">
                <a:latin typeface="Microsoft JhengHei Light"/>
                <a:cs typeface="Microsoft JhengHei Light"/>
              </a:rPr>
              <a:t>Research</a:t>
            </a:r>
            <a:r>
              <a:rPr sz="1100" spc="-60" dirty="0">
                <a:latin typeface="Microsoft JhengHei Light"/>
                <a:cs typeface="Microsoft JhengHei Light"/>
              </a:rPr>
              <a:t> </a:t>
            </a:r>
            <a:r>
              <a:rPr sz="1100" dirty="0">
                <a:latin typeface="Microsoft JhengHei Light"/>
                <a:cs typeface="Microsoft JhengHei Light"/>
              </a:rPr>
              <a:t>&amp;</a:t>
            </a:r>
            <a:r>
              <a:rPr sz="1100" spc="-25" dirty="0">
                <a:latin typeface="Microsoft JhengHei Light"/>
                <a:cs typeface="Microsoft JhengHei Light"/>
              </a:rPr>
              <a:t> </a:t>
            </a:r>
            <a:r>
              <a:rPr sz="1100" spc="-5" dirty="0">
                <a:latin typeface="Microsoft JhengHei Light"/>
                <a:cs typeface="Microsoft JhengHei Light"/>
              </a:rPr>
              <a:t>Development</a:t>
            </a:r>
            <a:endParaRPr sz="1100">
              <a:latin typeface="Microsoft JhengHei Light"/>
              <a:cs typeface="Microsoft JhengHe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8610" y="3041650"/>
            <a:ext cx="1158875" cy="3981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JhengHei Light"/>
                <a:cs typeface="Microsoft JhengHei Light"/>
              </a:rPr>
              <a:t>Neil</a:t>
            </a:r>
            <a:r>
              <a:rPr sz="1400" spc="-45" dirty="0">
                <a:latin typeface="Microsoft JhengHei Light"/>
                <a:cs typeface="Microsoft JhengHei Light"/>
              </a:rPr>
              <a:t> </a:t>
            </a:r>
            <a:r>
              <a:rPr sz="1400" spc="-5" dirty="0">
                <a:latin typeface="Microsoft JhengHei Light"/>
                <a:cs typeface="Microsoft JhengHei Light"/>
              </a:rPr>
              <a:t>Wilkinson</a:t>
            </a:r>
            <a:endParaRPr sz="1400" dirty="0">
              <a:latin typeface="Microsoft JhengHei Light"/>
              <a:cs typeface="Microsoft JhengHei Light"/>
            </a:endParaRPr>
          </a:p>
          <a:p>
            <a:pPr marL="80645" marR="74930" indent="-36830" algn="ctr">
              <a:lnSpc>
                <a:spcPct val="100000"/>
              </a:lnSpc>
              <a:spcBef>
                <a:spcPts val="10"/>
              </a:spcBef>
            </a:pPr>
            <a:r>
              <a:rPr lang="fr-FR" sz="1100" dirty="0" err="1">
                <a:latin typeface="Microsoft JhengHei Light"/>
                <a:cs typeface="Microsoft JhengHei Light"/>
              </a:rPr>
              <a:t>Wiring</a:t>
            </a:r>
            <a:r>
              <a:rPr lang="fr-FR" sz="1100" dirty="0">
                <a:latin typeface="Microsoft JhengHei Light"/>
                <a:cs typeface="Microsoft JhengHei Light"/>
              </a:rPr>
              <a:t> System</a:t>
            </a:r>
            <a:endParaRPr sz="1100" dirty="0">
              <a:latin typeface="Microsoft JhengHei Light"/>
              <a:cs typeface="Microsoft JhengHe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1454" y="6272785"/>
            <a:ext cx="1697989" cy="40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JhengHei Light"/>
                <a:cs typeface="Microsoft JhengHei Light"/>
              </a:rPr>
              <a:t>Jean-François</a:t>
            </a:r>
            <a:r>
              <a:rPr sz="1400" spc="-80" dirty="0">
                <a:latin typeface="Microsoft JhengHei Light"/>
                <a:cs typeface="Microsoft JhengHei Light"/>
              </a:rPr>
              <a:t> </a:t>
            </a:r>
            <a:r>
              <a:rPr sz="1400" spc="-5" dirty="0">
                <a:latin typeface="Microsoft JhengHei Light"/>
                <a:cs typeface="Microsoft JhengHei Light"/>
              </a:rPr>
              <a:t>Michel</a:t>
            </a:r>
            <a:endParaRPr sz="1400" dirty="0">
              <a:latin typeface="Microsoft JhengHei Light"/>
              <a:cs typeface="Microsoft JhengHei Light"/>
            </a:endParaRPr>
          </a:p>
          <a:p>
            <a:pPr marL="2540" algn="ctr">
              <a:lnSpc>
                <a:spcPct val="100000"/>
              </a:lnSpc>
              <a:spcBef>
                <a:spcPts val="15"/>
              </a:spcBef>
            </a:pPr>
            <a:r>
              <a:rPr sz="1100" dirty="0">
                <a:latin typeface="Microsoft JhengHei Light"/>
                <a:cs typeface="Microsoft JhengHei Light"/>
              </a:rPr>
              <a:t>Supply</a:t>
            </a:r>
            <a:r>
              <a:rPr sz="1100" spc="-70" dirty="0">
                <a:latin typeface="Microsoft JhengHei Light"/>
                <a:cs typeface="Microsoft JhengHei Light"/>
              </a:rPr>
              <a:t> </a:t>
            </a:r>
            <a:r>
              <a:rPr sz="1100" spc="5" dirty="0">
                <a:latin typeface="Microsoft JhengHei Light"/>
                <a:cs typeface="Microsoft JhengHei Light"/>
              </a:rPr>
              <a:t>Chain</a:t>
            </a:r>
            <a:endParaRPr sz="1100" dirty="0">
              <a:latin typeface="Microsoft JhengHei Light"/>
              <a:cs typeface="Microsoft JhengHe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32397" y="3049016"/>
            <a:ext cx="1282700" cy="40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JhengHei Light"/>
                <a:cs typeface="Microsoft JhengHei Light"/>
              </a:rPr>
              <a:t>Coralie</a:t>
            </a:r>
            <a:r>
              <a:rPr sz="1400" spc="-75" dirty="0">
                <a:latin typeface="Microsoft JhengHei Light"/>
                <a:cs typeface="Microsoft JhengHei Light"/>
              </a:rPr>
              <a:t> </a:t>
            </a:r>
            <a:r>
              <a:rPr sz="1400" dirty="0">
                <a:latin typeface="Microsoft JhengHei Light"/>
                <a:cs typeface="Microsoft JhengHei Light"/>
              </a:rPr>
              <a:t>Monnot</a:t>
            </a:r>
            <a:endParaRPr sz="1400">
              <a:latin typeface="Microsoft JhengHei Light"/>
              <a:cs typeface="Microsoft JhengHei Light"/>
            </a:endParaRPr>
          </a:p>
          <a:p>
            <a:pPr marL="6858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Microsoft JhengHei Light"/>
                <a:cs typeface="Microsoft JhengHei Light"/>
              </a:rPr>
              <a:t>Human</a:t>
            </a:r>
            <a:r>
              <a:rPr sz="1100" spc="-75" dirty="0">
                <a:latin typeface="Microsoft JhengHei Light"/>
                <a:cs typeface="Microsoft JhengHei Light"/>
              </a:rPr>
              <a:t> </a:t>
            </a:r>
            <a:r>
              <a:rPr sz="1100" dirty="0">
                <a:latin typeface="Microsoft JhengHei Light"/>
                <a:cs typeface="Microsoft JhengHei Light"/>
              </a:rPr>
              <a:t>Resources</a:t>
            </a:r>
            <a:endParaRPr sz="1100">
              <a:latin typeface="Microsoft JhengHei Light"/>
              <a:cs typeface="Microsoft JhengHe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8312" y="3059430"/>
            <a:ext cx="1292860" cy="40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Microsoft JhengHei Light"/>
                <a:cs typeface="Microsoft JhengHei Light"/>
              </a:rPr>
              <a:t>Davy</a:t>
            </a:r>
            <a:r>
              <a:rPr sz="1400" spc="-45" dirty="0">
                <a:latin typeface="Microsoft JhengHei Light"/>
                <a:cs typeface="Microsoft JhengHei Light"/>
              </a:rPr>
              <a:t> </a:t>
            </a:r>
            <a:r>
              <a:rPr sz="1400" spc="-5" dirty="0">
                <a:latin typeface="Microsoft JhengHei Light"/>
                <a:cs typeface="Microsoft JhengHei Light"/>
              </a:rPr>
              <a:t>Théophile</a:t>
            </a:r>
            <a:endParaRPr sz="1400" dirty="0">
              <a:latin typeface="Microsoft JhengHei Light"/>
              <a:cs typeface="Microsoft JhengHei Light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fr-FR" sz="1100" dirty="0">
                <a:latin typeface="Microsoft JhengHei Light"/>
                <a:cs typeface="Microsoft JhengHei Light"/>
              </a:rPr>
              <a:t>Hydro &amp; Marine</a:t>
            </a:r>
            <a:endParaRPr sz="1100" dirty="0">
              <a:latin typeface="Microsoft JhengHei Light"/>
              <a:cs typeface="Microsoft JhengHei Ligh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735614" y="80351"/>
            <a:ext cx="27773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000" b="0" spc="-110" dirty="0">
                <a:solidFill>
                  <a:srgbClr val="000000"/>
                </a:solidFill>
                <a:latin typeface="Arial MT"/>
                <a:cs typeface="Arial MT"/>
              </a:rPr>
              <a:t>LEADERSHIP TEAM</a:t>
            </a:r>
            <a:endParaRPr lang="fr-FR" sz="2000" dirty="0">
              <a:latin typeface="Arial MT"/>
              <a:cs typeface="Arial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4403" y="3685031"/>
            <a:ext cx="1615439" cy="2535937"/>
          </a:xfrm>
          <a:prstGeom prst="rect">
            <a:avLst/>
          </a:prstGeom>
        </p:spPr>
      </p:pic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FFA875E-D84E-4E0D-9902-168EA5EB49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02" y="2686826"/>
            <a:ext cx="2739656" cy="1484347"/>
          </a:xfrm>
          <a:prstGeom prst="rect">
            <a:avLst/>
          </a:prstGeom>
        </p:spPr>
      </p:pic>
      <p:pic>
        <p:nvPicPr>
          <p:cNvPr id="30" name="Image 29" descr="Une image contenant homme, arbre, personne, extérieur&#10;&#10;Description générée automatiquement">
            <a:extLst>
              <a:ext uri="{FF2B5EF4-FFF2-40B4-BE49-F238E27FC236}">
                <a16:creationId xmlns:a16="http://schemas.microsoft.com/office/drawing/2014/main" id="{C70D32A5-67B2-4777-A258-84026C7FC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650"/>
                    </a14:imgEffect>
                    <a14:imgEffect>
                      <a14:brightnessContrast bright="6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02" y="492251"/>
            <a:ext cx="1562101" cy="2526107"/>
          </a:xfrm>
          <a:prstGeom prst="rect">
            <a:avLst/>
          </a:prstGeom>
        </p:spPr>
      </p:pic>
      <p:pic>
        <p:nvPicPr>
          <p:cNvPr id="31" name="Image 30" descr="Une image contenant arbre, personne, extérieur, homme&#10;&#10;Description générée automatiquement">
            <a:extLst>
              <a:ext uri="{FF2B5EF4-FFF2-40B4-BE49-F238E27FC236}">
                <a16:creationId xmlns:a16="http://schemas.microsoft.com/office/drawing/2014/main" id="{ED8FD208-5241-4A9E-9327-478ACE9F5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745"/>
                    </a14:imgEffect>
                    <a14:imgEffect>
                      <a14:brightnessContrast bright="1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92" y="3683507"/>
            <a:ext cx="1594102" cy="25298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A21849-D896-4BC0-B443-C1E0D67A73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722" y="3683507"/>
            <a:ext cx="1591194" cy="25300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B271CA-B85A-4895-BE43-B824EC4E20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2258" y="3658496"/>
            <a:ext cx="1591194" cy="252396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8A9AD00-07C0-427D-997D-1D7F723C6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25" y="4418571"/>
            <a:ext cx="7136300" cy="369332"/>
          </a:xfrm>
        </p:spPr>
        <p:txBody>
          <a:bodyPr/>
          <a:lstStyle/>
          <a:p>
            <a:r>
              <a:rPr lang="fr-FR" dirty="0"/>
              <a:t>Hydro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F4F96C-AC4F-4817-B7B5-31BDDB585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Power Solutions</a:t>
            </a:r>
          </a:p>
        </p:txBody>
      </p:sp>
    </p:spTree>
    <p:extLst>
      <p:ext uri="{BB962C8B-B14F-4D97-AF65-F5344CB8AC3E}">
        <p14:creationId xmlns:p14="http://schemas.microsoft.com/office/powerpoint/2010/main" val="1747655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9676" y="287223"/>
            <a:ext cx="14744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Hydr</a:t>
            </a:r>
            <a:r>
              <a:rPr spc="-5" dirty="0"/>
              <a:t>o</a:t>
            </a:r>
            <a:r>
              <a:rPr b="0" dirty="0">
                <a:latin typeface="Arial MT"/>
                <a:cs typeface="Arial MT"/>
              </a:rPr>
              <a:t>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84419" y="287223"/>
            <a:ext cx="5082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3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recognised</a:t>
            </a:r>
            <a:r>
              <a:rPr sz="36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know-how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676" y="1679194"/>
            <a:ext cx="278447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Introducing</a:t>
            </a:r>
            <a:r>
              <a:rPr sz="23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Costronic</a:t>
            </a:r>
            <a:endParaRPr sz="23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77994"/>
            <a:ext cx="5852159" cy="30800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660642" y="2960370"/>
            <a:ext cx="4799330" cy="300736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77825" marR="274320" indent="-287020" algn="just">
              <a:lnSpc>
                <a:spcPct val="100000"/>
              </a:lnSpc>
              <a:spcBef>
                <a:spcPts val="240"/>
              </a:spcBef>
              <a:buClr>
                <a:srgbClr val="C00000"/>
              </a:buClr>
              <a:buFont typeface="Arial MT"/>
              <a:buChar char="•"/>
              <a:tabLst>
                <a:tab pos="378460" algn="l"/>
              </a:tabLst>
            </a:pPr>
            <a:r>
              <a:rPr sz="1800" spc="-5" dirty="0">
                <a:latin typeface="Corbel"/>
                <a:cs typeface="Corbel"/>
              </a:rPr>
              <a:t>Turnkey solutions and after-sales service for </a:t>
            </a:r>
            <a:r>
              <a:rPr sz="1800" spc="-35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the control </a:t>
            </a:r>
            <a:r>
              <a:rPr sz="1800" dirty="0">
                <a:latin typeface="Corbel"/>
                <a:cs typeface="Corbel"/>
              </a:rPr>
              <a:t>and supervision </a:t>
            </a:r>
            <a:r>
              <a:rPr sz="1800" spc="-5" dirty="0">
                <a:latin typeface="Corbel"/>
                <a:cs typeface="Corbel"/>
              </a:rPr>
              <a:t>of hydroelectric </a:t>
            </a:r>
            <a:r>
              <a:rPr sz="1800" dirty="0">
                <a:latin typeface="Corbel"/>
                <a:cs typeface="Corbel"/>
              </a:rPr>
              <a:t> power</a:t>
            </a:r>
            <a:r>
              <a:rPr sz="1800" spc="-5" dirty="0">
                <a:latin typeface="Corbel"/>
                <a:cs typeface="Corbel"/>
              </a:rPr>
              <a:t> plants</a:t>
            </a:r>
            <a:r>
              <a:rPr sz="1800" spc="-1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dedicated</a:t>
            </a:r>
            <a:r>
              <a:rPr sz="1800" spc="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to</a:t>
            </a:r>
            <a:r>
              <a:rPr sz="1800" spc="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:</a:t>
            </a:r>
            <a:endParaRPr sz="1800">
              <a:latin typeface="Corbel"/>
              <a:cs typeface="Corbel"/>
            </a:endParaRPr>
          </a:p>
          <a:p>
            <a:pPr marL="891540" marR="163830" lvl="1" indent="-342900" algn="just">
              <a:lnSpc>
                <a:spcPct val="100000"/>
              </a:lnSpc>
              <a:spcBef>
                <a:spcPts val="620"/>
              </a:spcBef>
              <a:buClr>
                <a:srgbClr val="C00000"/>
              </a:buClr>
              <a:buFont typeface="Wingdings"/>
              <a:buChar char=""/>
              <a:tabLst>
                <a:tab pos="892175" algn="l"/>
              </a:tabLst>
            </a:pPr>
            <a:r>
              <a:rPr sz="1600" spc="-5" dirty="0">
                <a:latin typeface="Corbel"/>
                <a:cs typeface="Corbel"/>
              </a:rPr>
              <a:t>Powers from 1MW to 400MW with </a:t>
            </a:r>
            <a:r>
              <a:rPr sz="1600" spc="-10" dirty="0">
                <a:latin typeface="Corbel"/>
                <a:cs typeface="Corbel"/>
              </a:rPr>
              <a:t>2,800MW </a:t>
            </a:r>
            <a:r>
              <a:rPr sz="1600" spc="-31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of</a:t>
            </a:r>
            <a:r>
              <a:rPr sz="1600" spc="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installed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capacity</a:t>
            </a:r>
            <a:endParaRPr sz="1600">
              <a:latin typeface="Corbel"/>
              <a:cs typeface="Corbel"/>
            </a:endParaRPr>
          </a:p>
          <a:p>
            <a:pPr marL="891540" lvl="1" indent="-343535" algn="just">
              <a:lnSpc>
                <a:spcPct val="100000"/>
              </a:lnSpc>
              <a:spcBef>
                <a:spcPts val="605"/>
              </a:spcBef>
              <a:buClr>
                <a:srgbClr val="C00000"/>
              </a:buClr>
              <a:buFont typeface="Wingdings"/>
              <a:buChar char=""/>
              <a:tabLst>
                <a:tab pos="892175" algn="l"/>
              </a:tabLst>
            </a:pPr>
            <a:r>
              <a:rPr sz="1600" spc="-10" dirty="0">
                <a:latin typeface="Corbel"/>
                <a:cs typeface="Corbel"/>
              </a:rPr>
              <a:t>Water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treatment</a:t>
            </a:r>
            <a:r>
              <a:rPr sz="1600" spc="1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systems</a:t>
            </a:r>
            <a:endParaRPr sz="1600">
              <a:latin typeface="Corbel"/>
              <a:cs typeface="Corbel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C00000"/>
              </a:buClr>
              <a:buFont typeface="Wingdings"/>
              <a:buChar char=""/>
            </a:pPr>
            <a:endParaRPr sz="2000">
              <a:latin typeface="Corbel"/>
              <a:cs typeface="Corbel"/>
            </a:endParaRPr>
          </a:p>
          <a:p>
            <a:pPr marL="378460" indent="-287020">
              <a:lnSpc>
                <a:spcPct val="100000"/>
              </a:lnSpc>
              <a:buClr>
                <a:srgbClr val="C00000"/>
              </a:buClr>
              <a:buFont typeface="Arial MT"/>
              <a:buChar char="•"/>
              <a:tabLst>
                <a:tab pos="377825" algn="l"/>
                <a:tab pos="378460" algn="l"/>
              </a:tabLst>
            </a:pPr>
            <a:r>
              <a:rPr sz="1800" dirty="0">
                <a:latin typeface="Corbel"/>
                <a:cs typeface="Corbel"/>
              </a:rPr>
              <a:t>Low </a:t>
            </a:r>
            <a:r>
              <a:rPr sz="1800" spc="-5" dirty="0">
                <a:latin typeface="Corbel"/>
                <a:cs typeface="Corbel"/>
              </a:rPr>
              <a:t>and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high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voltage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electrical</a:t>
            </a:r>
            <a:r>
              <a:rPr sz="1800" spc="-1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distribution.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8180" y="321563"/>
            <a:ext cx="4723130" cy="822960"/>
            <a:chOff x="678180" y="321563"/>
            <a:chExt cx="4723130" cy="8229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4768" y="321563"/>
              <a:ext cx="3066287" cy="49834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8180" y="1072895"/>
              <a:ext cx="832485" cy="71755"/>
            </a:xfrm>
            <a:custGeom>
              <a:avLst/>
              <a:gdLst/>
              <a:ahLst/>
              <a:cxnLst/>
              <a:rect l="l" t="t" r="r" b="b"/>
              <a:pathLst>
                <a:path w="832485" h="71755">
                  <a:moveTo>
                    <a:pt x="832103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832103" y="71627"/>
                  </a:lnTo>
                  <a:lnTo>
                    <a:pt x="832103" y="0"/>
                  </a:lnTo>
                  <a:close/>
                </a:path>
              </a:pathLst>
            </a:custGeom>
            <a:solidFill>
              <a:srgbClr val="D5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82" y="2564714"/>
            <a:ext cx="457518" cy="43012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97458" y="2640533"/>
            <a:ext cx="17513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orbel"/>
                <a:cs typeface="Corbel"/>
              </a:rPr>
              <a:t>Created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spc="5" dirty="0">
                <a:latin typeface="Corbel"/>
                <a:cs typeface="Corbel"/>
              </a:rPr>
              <a:t>in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1986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736" y="3234388"/>
            <a:ext cx="504444" cy="29473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87679" y="3177667"/>
            <a:ext cx="15201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orbel"/>
                <a:cs typeface="Corbel"/>
              </a:rPr>
              <a:t>15</a:t>
            </a:r>
            <a:r>
              <a:rPr sz="2000" b="1" spc="-7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employees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09409" y="2503816"/>
            <a:ext cx="352213" cy="47876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461130" y="2589402"/>
            <a:ext cx="18929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orbel"/>
                <a:cs typeface="Corbel"/>
              </a:rPr>
              <a:t>+€4M</a:t>
            </a:r>
            <a:r>
              <a:rPr sz="2000" b="1" spc="-6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in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spc="-5" dirty="0">
                <a:latin typeface="Corbel"/>
                <a:cs typeface="Corbel"/>
              </a:rPr>
              <a:t>turnover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87395" y="3172967"/>
            <a:ext cx="464819" cy="41910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442842" y="3067050"/>
            <a:ext cx="26009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orbel"/>
                <a:cs typeface="Corbel"/>
              </a:rPr>
              <a:t>Head Office at </a:t>
            </a:r>
            <a:r>
              <a:rPr sz="2000" b="1" spc="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Lausanne</a:t>
            </a:r>
            <a:r>
              <a:rPr sz="2000" b="1" spc="-85" dirty="0">
                <a:latin typeface="Corbel"/>
                <a:cs typeface="Corbel"/>
              </a:rPr>
              <a:t> </a:t>
            </a:r>
            <a:r>
              <a:rPr sz="2000" b="1" spc="-5" dirty="0">
                <a:latin typeface="Corbel"/>
                <a:cs typeface="Corbel"/>
              </a:rPr>
              <a:t>(Switzerland)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483350"/>
            <a:chOff x="0" y="0"/>
            <a:chExt cx="12198350" cy="6483350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67828" y="2421635"/>
              <a:ext cx="4424680" cy="4055745"/>
            </a:xfrm>
            <a:custGeom>
              <a:avLst/>
              <a:gdLst/>
              <a:ahLst/>
              <a:cxnLst/>
              <a:rect l="l" t="t" r="r" b="b"/>
              <a:pathLst>
                <a:path w="4424680" h="4055745">
                  <a:moveTo>
                    <a:pt x="4424172" y="0"/>
                  </a:moveTo>
                  <a:lnTo>
                    <a:pt x="0" y="0"/>
                  </a:lnTo>
                  <a:lnTo>
                    <a:pt x="0" y="4055364"/>
                  </a:lnTo>
                  <a:lnTo>
                    <a:pt x="4424172" y="4055364"/>
                  </a:lnTo>
                  <a:lnTo>
                    <a:pt x="442417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67828" y="2421635"/>
              <a:ext cx="4424680" cy="4055745"/>
            </a:xfrm>
            <a:custGeom>
              <a:avLst/>
              <a:gdLst/>
              <a:ahLst/>
              <a:cxnLst/>
              <a:rect l="l" t="t" r="r" b="b"/>
              <a:pathLst>
                <a:path w="4424680" h="4055745">
                  <a:moveTo>
                    <a:pt x="0" y="4055364"/>
                  </a:moveTo>
                  <a:lnTo>
                    <a:pt x="4424172" y="4055364"/>
                  </a:lnTo>
                  <a:lnTo>
                    <a:pt x="4424172" y="0"/>
                  </a:lnTo>
                  <a:lnTo>
                    <a:pt x="0" y="0"/>
                  </a:lnTo>
                  <a:lnTo>
                    <a:pt x="0" y="4055364"/>
                  </a:lnTo>
                  <a:close/>
                </a:path>
              </a:pathLst>
            </a:custGeom>
            <a:ln w="12700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09676" y="1669541"/>
            <a:ext cx="5528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Valuing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Costronic's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skills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CMR Group's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resources.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027" y="213740"/>
            <a:ext cx="289877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/>
              <a:t>Hydro</a:t>
            </a:r>
            <a:r>
              <a:rPr b="0" dirty="0">
                <a:latin typeface="Arial MT"/>
                <a:cs typeface="Arial MT"/>
              </a:rPr>
              <a:t>:</a:t>
            </a:r>
          </a:p>
          <a:p>
            <a:pPr marL="12700">
              <a:lnSpc>
                <a:spcPts val="4105"/>
              </a:lnSpc>
            </a:pPr>
            <a:r>
              <a:rPr b="0" dirty="0">
                <a:latin typeface="Arial MT"/>
                <a:cs typeface="Arial MT"/>
              </a:rPr>
              <a:t>Our</a:t>
            </a:r>
            <a:r>
              <a:rPr b="0" spc="-8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Roadmap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45591" y="1056005"/>
            <a:ext cx="11334115" cy="4357370"/>
            <a:chOff x="545591" y="1056005"/>
            <a:chExt cx="11334115" cy="4357370"/>
          </a:xfrm>
        </p:grpSpPr>
        <p:sp>
          <p:nvSpPr>
            <p:cNvPr id="10" name="object 10"/>
            <p:cNvSpPr/>
            <p:nvPr/>
          </p:nvSpPr>
          <p:spPr>
            <a:xfrm>
              <a:off x="545591" y="1304544"/>
              <a:ext cx="832485" cy="73660"/>
            </a:xfrm>
            <a:custGeom>
              <a:avLst/>
              <a:gdLst/>
              <a:ahLst/>
              <a:cxnLst/>
              <a:rect l="l" t="t" r="r" b="b"/>
              <a:pathLst>
                <a:path w="832485" h="73659">
                  <a:moveTo>
                    <a:pt x="832103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832103" y="73151"/>
                  </a:lnTo>
                  <a:lnTo>
                    <a:pt x="832103" y="0"/>
                  </a:lnTo>
                  <a:close/>
                </a:path>
              </a:pathLst>
            </a:custGeom>
            <a:solidFill>
              <a:srgbClr val="D52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5800" y="1056005"/>
              <a:ext cx="4073905" cy="435737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186798" y="1115313"/>
            <a:ext cx="311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Arial MT"/>
                <a:cs typeface="Arial MT"/>
              </a:rPr>
              <a:t>T</a:t>
            </a:r>
            <a:r>
              <a:rPr sz="700" spc="-10" dirty="0">
                <a:latin typeface="Arial MT"/>
                <a:cs typeface="Arial MT"/>
              </a:rPr>
              <a:t>un</a:t>
            </a:r>
            <a:r>
              <a:rPr sz="700" spc="-5" dirty="0">
                <a:latin typeface="Arial MT"/>
                <a:cs typeface="Arial MT"/>
              </a:rPr>
              <a:t>isia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1148" y="1239392"/>
            <a:ext cx="668655" cy="424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Arial MT"/>
                <a:cs typeface="Arial MT"/>
              </a:rPr>
              <a:t>Morocco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>
              <a:latin typeface="Arial MT"/>
              <a:cs typeface="Arial MT"/>
            </a:endParaRPr>
          </a:p>
          <a:p>
            <a:pPr marL="381000">
              <a:lnSpc>
                <a:spcPct val="100000"/>
              </a:lnSpc>
              <a:spcBef>
                <a:spcPts val="54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Alg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20453" y="1607058"/>
            <a:ext cx="2330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L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ib</a:t>
            </a:r>
            <a:r>
              <a:rPr sz="700" spc="-35" dirty="0">
                <a:solidFill>
                  <a:srgbClr val="4D4D4D"/>
                </a:solidFill>
                <a:latin typeface="Arial MT"/>
                <a:cs typeface="Arial MT"/>
              </a:rPr>
              <a:t>y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79254" y="2377820"/>
            <a:ext cx="2235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Ch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d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64469" y="1629917"/>
            <a:ext cx="2482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g</a:t>
            </a:r>
            <a:r>
              <a:rPr sz="700" spc="-30" dirty="0">
                <a:solidFill>
                  <a:srgbClr val="4D4D4D"/>
                </a:solidFill>
                <a:latin typeface="Arial MT"/>
                <a:cs typeface="Arial MT"/>
              </a:rPr>
              <a:t>y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23270" y="2392172"/>
            <a:ext cx="2679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uda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23727" y="2727198"/>
            <a:ext cx="3314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Et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h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io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88626" y="3277616"/>
            <a:ext cx="20510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DRC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18827" y="2713989"/>
            <a:ext cx="3556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Central 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African 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Re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pub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lic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14688" y="3124580"/>
            <a:ext cx="409575" cy="39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3A3838"/>
                </a:solidFill>
                <a:latin typeface="Arial MT"/>
                <a:cs typeface="Arial MT"/>
              </a:rPr>
              <a:t>E</a:t>
            </a:r>
            <a:r>
              <a:rPr sz="700" spc="-10" dirty="0">
                <a:solidFill>
                  <a:srgbClr val="3A3838"/>
                </a:solidFill>
                <a:latin typeface="Arial MT"/>
                <a:cs typeface="Arial MT"/>
              </a:rPr>
              <a:t>qua</a:t>
            </a:r>
            <a:r>
              <a:rPr sz="700" spc="-5" dirty="0">
                <a:solidFill>
                  <a:srgbClr val="3A3838"/>
                </a:solidFill>
                <a:latin typeface="Arial MT"/>
                <a:cs typeface="Arial MT"/>
              </a:rPr>
              <a:t>t</a:t>
            </a:r>
            <a:r>
              <a:rPr sz="700" spc="-10" dirty="0">
                <a:solidFill>
                  <a:srgbClr val="3A3838"/>
                </a:solidFill>
                <a:latin typeface="Arial MT"/>
                <a:cs typeface="Arial MT"/>
              </a:rPr>
              <a:t>or</a:t>
            </a:r>
            <a:r>
              <a:rPr sz="700" spc="-5" dirty="0">
                <a:solidFill>
                  <a:srgbClr val="3A3838"/>
                </a:solidFill>
                <a:latin typeface="Arial MT"/>
                <a:cs typeface="Arial MT"/>
              </a:rPr>
              <a:t>ial  </a:t>
            </a:r>
            <a:r>
              <a:rPr sz="700" spc="-5" dirty="0">
                <a:latin typeface="Arial MT"/>
                <a:cs typeface="Arial MT"/>
              </a:rPr>
              <a:t>Guinea</a:t>
            </a:r>
            <a:endParaRPr sz="700">
              <a:latin typeface="Arial MT"/>
              <a:cs typeface="Arial MT"/>
            </a:endParaRPr>
          </a:p>
          <a:p>
            <a:pPr marL="17780">
              <a:lnSpc>
                <a:spcPct val="100000"/>
              </a:lnSpc>
              <a:spcBef>
                <a:spcPts val="380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Gabon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35061" y="1973224"/>
            <a:ext cx="1759585" cy="4495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23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Mauritania</a:t>
            </a:r>
            <a:endParaRPr sz="700">
              <a:latin typeface="Arial MT"/>
              <a:cs typeface="Arial MT"/>
            </a:endParaRPr>
          </a:p>
          <a:p>
            <a:pPr marL="864869">
              <a:lnSpc>
                <a:spcPts val="755"/>
              </a:lnSpc>
              <a:spcBef>
                <a:spcPts val="135"/>
              </a:spcBef>
            </a:pPr>
            <a:r>
              <a:rPr sz="700" spc="-10" dirty="0">
                <a:latin typeface="Arial MT"/>
                <a:cs typeface="Arial MT"/>
              </a:rPr>
              <a:t>Mali</a:t>
            </a:r>
            <a:endParaRPr sz="700">
              <a:latin typeface="Arial MT"/>
              <a:cs typeface="Arial MT"/>
            </a:endParaRPr>
          </a:p>
          <a:p>
            <a:pPr marL="1536065">
              <a:lnSpc>
                <a:spcPts val="695"/>
              </a:lnSpc>
            </a:pPr>
            <a:r>
              <a:rPr sz="700" spc="-5" dirty="0">
                <a:latin typeface="Arial MT"/>
                <a:cs typeface="Arial MT"/>
              </a:rPr>
              <a:t>Ni</a:t>
            </a:r>
            <a:r>
              <a:rPr sz="700" spc="-10" dirty="0">
                <a:latin typeface="Arial MT"/>
                <a:cs typeface="Arial MT"/>
              </a:rPr>
              <a:t>ge</a:t>
            </a:r>
            <a:r>
              <a:rPr sz="700" spc="-5" dirty="0">
                <a:latin typeface="Arial MT"/>
                <a:cs typeface="Arial MT"/>
              </a:rPr>
              <a:t>r</a:t>
            </a:r>
            <a:endParaRPr sz="700">
              <a:latin typeface="Arial MT"/>
              <a:cs typeface="Arial MT"/>
            </a:endParaRPr>
          </a:p>
          <a:p>
            <a:pPr marL="12700">
              <a:lnSpc>
                <a:spcPts val="775"/>
              </a:lnSpc>
            </a:pPr>
            <a:r>
              <a:rPr sz="700" spc="-10" dirty="0">
                <a:latin typeface="Arial MT"/>
                <a:cs typeface="Arial MT"/>
              </a:rPr>
              <a:t>Senegal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96400" y="2928366"/>
            <a:ext cx="4495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Cameroon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08258" y="3955796"/>
            <a:ext cx="2838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la</a:t>
            </a:r>
            <a:r>
              <a:rPr sz="700" spc="-20" dirty="0">
                <a:solidFill>
                  <a:srgbClr val="4D4D4D"/>
                </a:solidFill>
                <a:latin typeface="Arial MT"/>
                <a:cs typeface="Arial MT"/>
              </a:rPr>
              <a:t>w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11638" y="4156964"/>
            <a:ext cx="3073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5" dirty="0">
                <a:solidFill>
                  <a:srgbClr val="4D4D4D"/>
                </a:solidFill>
                <a:latin typeface="Arial MT"/>
                <a:cs typeface="Arial MT"/>
              </a:rPr>
              <a:t>Z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b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87126" y="4206366"/>
            <a:ext cx="51498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Mozambique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61750" y="4346194"/>
            <a:ext cx="495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Madagascar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39145" y="4429125"/>
            <a:ext cx="4184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Zimbabwe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57842" y="4454397"/>
            <a:ext cx="3378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Na</a:t>
            </a:r>
            <a:r>
              <a:rPr sz="700" dirty="0">
                <a:solidFill>
                  <a:srgbClr val="4D4D4D"/>
                </a:solidFill>
                <a:latin typeface="Arial MT"/>
                <a:cs typeface="Arial MT"/>
              </a:rPr>
              <a:t>m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ibia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79813" y="4016121"/>
            <a:ext cx="2876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ngo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la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09001" y="1618868"/>
            <a:ext cx="3581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spc="30" dirty="0">
                <a:solidFill>
                  <a:srgbClr val="4D4D4D"/>
                </a:solidFill>
                <a:latin typeface="Arial MT"/>
                <a:cs typeface="Arial MT"/>
              </a:rPr>
              <a:t>W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er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n  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Sahara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91775" y="3109086"/>
            <a:ext cx="866775" cy="631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Arial MT"/>
                <a:cs typeface="Arial MT"/>
              </a:rPr>
              <a:t>Uganda</a:t>
            </a:r>
            <a:r>
              <a:rPr sz="700" spc="20" dirty="0">
                <a:latin typeface="Arial MT"/>
                <a:cs typeface="Arial MT"/>
              </a:rPr>
              <a:t> </a:t>
            </a:r>
            <a:r>
              <a:rPr sz="1050" b="1" spc="-22" baseline="-39682" dirty="0">
                <a:latin typeface="Arial"/>
                <a:cs typeface="Arial"/>
              </a:rPr>
              <a:t>Kenya</a:t>
            </a:r>
            <a:endParaRPr sz="1050" baseline="-39682">
              <a:latin typeface="Arial"/>
              <a:cs typeface="Arial"/>
            </a:endParaRPr>
          </a:p>
          <a:p>
            <a:pPr marL="204470">
              <a:lnSpc>
                <a:spcPct val="100000"/>
              </a:lnSpc>
              <a:spcBef>
                <a:spcPts val="54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Rwanda</a:t>
            </a:r>
            <a:endParaRPr sz="700">
              <a:latin typeface="Arial MT"/>
              <a:cs typeface="Arial MT"/>
            </a:endParaRPr>
          </a:p>
          <a:p>
            <a:pPr marL="25400">
              <a:lnSpc>
                <a:spcPct val="100000"/>
              </a:lnSpc>
              <a:spcBef>
                <a:spcPts val="545"/>
              </a:spcBef>
            </a:pPr>
            <a:r>
              <a:rPr sz="700" b="1" spc="-10" dirty="0">
                <a:latin typeface="Arial"/>
                <a:cs typeface="Arial"/>
              </a:rPr>
              <a:t>Burundi</a:t>
            </a:r>
            <a:endParaRPr sz="700">
              <a:latin typeface="Arial"/>
              <a:cs typeface="Arial"/>
            </a:endParaRPr>
          </a:p>
          <a:p>
            <a:pPr marL="300355">
              <a:lnSpc>
                <a:spcPct val="100000"/>
              </a:lnSpc>
              <a:spcBef>
                <a:spcPts val="325"/>
              </a:spcBef>
            </a:pPr>
            <a:r>
              <a:rPr sz="700" spc="-10" dirty="0">
                <a:latin typeface="Arial MT"/>
                <a:cs typeface="Arial MT"/>
              </a:rPr>
              <a:t>Tanzania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81695" y="2767964"/>
            <a:ext cx="889000" cy="233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819"/>
              </a:lnSpc>
              <a:spcBef>
                <a:spcPts val="95"/>
              </a:spcBef>
            </a:pPr>
            <a:r>
              <a:rPr sz="1050" spc="-7" baseline="-19841" dirty="0">
                <a:solidFill>
                  <a:srgbClr val="4D4D4D"/>
                </a:solidFill>
                <a:latin typeface="Arial MT"/>
                <a:cs typeface="Arial MT"/>
              </a:rPr>
              <a:t>Liberia</a:t>
            </a:r>
            <a:r>
              <a:rPr sz="1050" spc="112" baseline="-19841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1050" b="1" spc="-7" baseline="3968" dirty="0">
                <a:latin typeface="Arial"/>
                <a:cs typeface="Arial"/>
              </a:rPr>
              <a:t>Cote</a:t>
            </a:r>
            <a:r>
              <a:rPr sz="1050" b="1" spc="292" baseline="3968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Ghana</a:t>
            </a:r>
            <a:endParaRPr sz="700">
              <a:latin typeface="Arial"/>
              <a:cs typeface="Arial"/>
            </a:endParaRPr>
          </a:p>
          <a:p>
            <a:pPr marL="327025">
              <a:lnSpc>
                <a:spcPts val="819"/>
              </a:lnSpc>
            </a:pPr>
            <a:r>
              <a:rPr sz="700" b="1" spc="-10" dirty="0">
                <a:latin typeface="Arial"/>
                <a:cs typeface="Arial"/>
              </a:rPr>
              <a:t>d’Ivoire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30081" y="2455316"/>
            <a:ext cx="887094" cy="34544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20"/>
              </a:spcBef>
            </a:pPr>
            <a:r>
              <a:rPr sz="700" spc="-5" dirty="0">
                <a:latin typeface="Arial MT"/>
                <a:cs typeface="Arial MT"/>
              </a:rPr>
              <a:t>Burkina</a:t>
            </a:r>
            <a:endParaRPr sz="700">
              <a:latin typeface="Arial MT"/>
              <a:cs typeface="Arial MT"/>
            </a:endParaRPr>
          </a:p>
          <a:p>
            <a:pPr marL="295275">
              <a:lnSpc>
                <a:spcPct val="100000"/>
              </a:lnSpc>
              <a:spcBef>
                <a:spcPts val="420"/>
              </a:spcBef>
            </a:pPr>
            <a:r>
              <a:rPr sz="1050" spc="-7" baseline="23809" dirty="0">
                <a:latin typeface="Arial MT"/>
                <a:cs typeface="Arial MT"/>
              </a:rPr>
              <a:t>Benin</a:t>
            </a:r>
            <a:r>
              <a:rPr sz="1050" spc="-30" baseline="23809" dirty="0">
                <a:latin typeface="Arial MT"/>
                <a:cs typeface="Arial MT"/>
              </a:rPr>
              <a:t> </a:t>
            </a:r>
            <a:r>
              <a:rPr sz="700" b="1" spc="-5" dirty="0">
                <a:latin typeface="Arial"/>
                <a:cs typeface="Arial"/>
              </a:rPr>
              <a:t>Nigeria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09230" y="2412873"/>
            <a:ext cx="2971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Arial MT"/>
                <a:cs typeface="Arial MT"/>
              </a:rPr>
              <a:t>G</a:t>
            </a:r>
            <a:r>
              <a:rPr sz="700" spc="-10" dirty="0">
                <a:latin typeface="Arial MT"/>
                <a:cs typeface="Arial MT"/>
              </a:rPr>
              <a:t>u</a:t>
            </a:r>
            <a:r>
              <a:rPr sz="700" spc="-5" dirty="0">
                <a:latin typeface="Arial MT"/>
                <a:cs typeface="Arial MT"/>
              </a:rPr>
              <a:t>in</a:t>
            </a:r>
            <a:r>
              <a:rPr sz="700" spc="-10" dirty="0">
                <a:latin typeface="Arial MT"/>
                <a:cs typeface="Arial MT"/>
              </a:rPr>
              <a:t>e</a:t>
            </a:r>
            <a:r>
              <a:rPr sz="700" spc="-5" dirty="0">
                <a:latin typeface="Arial MT"/>
                <a:cs typeface="Arial MT"/>
              </a:rPr>
              <a:t>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941686" y="4653153"/>
            <a:ext cx="510540" cy="654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Botswana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Arial MT"/>
              <a:cs typeface="Arial MT"/>
            </a:endParaRPr>
          </a:p>
          <a:p>
            <a:pPr marR="19050" indent="167005">
              <a:lnSpc>
                <a:spcPct val="167100"/>
              </a:lnSpc>
            </a:pP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Le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o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h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o  S</a:t>
            </a:r>
            <a:r>
              <a:rPr sz="700" spc="-10" dirty="0">
                <a:solidFill>
                  <a:srgbClr val="4D4D4D"/>
                </a:solidFill>
                <a:latin typeface="Arial MT"/>
                <a:cs typeface="Arial MT"/>
              </a:rPr>
              <a:t>ou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th</a:t>
            </a:r>
            <a:r>
              <a:rPr sz="700" spc="15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Af</a:t>
            </a:r>
            <a:r>
              <a:rPr sz="700" spc="-15" dirty="0">
                <a:solidFill>
                  <a:srgbClr val="4D4D4D"/>
                </a:solidFill>
                <a:latin typeface="Arial MT"/>
                <a:cs typeface="Arial MT"/>
              </a:rPr>
              <a:t>r</a:t>
            </a:r>
            <a:r>
              <a:rPr sz="700" spc="-5" dirty="0">
                <a:solidFill>
                  <a:srgbClr val="4D4D4D"/>
                </a:solidFill>
                <a:latin typeface="Arial MT"/>
                <a:cs typeface="Arial MT"/>
              </a:rPr>
              <a:t>ica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7818119" y="5747003"/>
            <a:ext cx="1356360" cy="688975"/>
            <a:chOff x="7818119" y="5747003"/>
            <a:chExt cx="1356360" cy="688975"/>
          </a:xfrm>
        </p:grpSpPr>
        <p:sp>
          <p:nvSpPr>
            <p:cNvPr id="38" name="object 38"/>
            <p:cNvSpPr/>
            <p:nvPr/>
          </p:nvSpPr>
          <p:spPr>
            <a:xfrm>
              <a:off x="7818119" y="5747003"/>
              <a:ext cx="1356360" cy="688975"/>
            </a:xfrm>
            <a:custGeom>
              <a:avLst/>
              <a:gdLst/>
              <a:ahLst/>
              <a:cxnLst/>
              <a:rect l="l" t="t" r="r" b="b"/>
              <a:pathLst>
                <a:path w="1356359" h="688975">
                  <a:moveTo>
                    <a:pt x="1356359" y="0"/>
                  </a:moveTo>
                  <a:lnTo>
                    <a:pt x="0" y="0"/>
                  </a:lnTo>
                  <a:lnTo>
                    <a:pt x="0" y="688848"/>
                  </a:lnTo>
                  <a:lnTo>
                    <a:pt x="1356359" y="688848"/>
                  </a:lnTo>
                  <a:lnTo>
                    <a:pt x="135635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968995" y="6102095"/>
              <a:ext cx="291465" cy="178435"/>
            </a:xfrm>
            <a:custGeom>
              <a:avLst/>
              <a:gdLst/>
              <a:ahLst/>
              <a:cxnLst/>
              <a:rect l="l" t="t" r="r" b="b"/>
              <a:pathLst>
                <a:path w="291465" h="178435">
                  <a:moveTo>
                    <a:pt x="291083" y="0"/>
                  </a:moveTo>
                  <a:lnTo>
                    <a:pt x="0" y="0"/>
                  </a:lnTo>
                  <a:lnTo>
                    <a:pt x="0" y="178307"/>
                  </a:lnTo>
                  <a:lnTo>
                    <a:pt x="291083" y="178307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1D9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968995" y="6102095"/>
              <a:ext cx="291465" cy="178435"/>
            </a:xfrm>
            <a:custGeom>
              <a:avLst/>
              <a:gdLst/>
              <a:ahLst/>
              <a:cxnLst/>
              <a:rect l="l" t="t" r="r" b="b"/>
              <a:pathLst>
                <a:path w="291465" h="178435">
                  <a:moveTo>
                    <a:pt x="0" y="178307"/>
                  </a:moveTo>
                  <a:lnTo>
                    <a:pt x="291083" y="178307"/>
                  </a:lnTo>
                  <a:lnTo>
                    <a:pt x="291083" y="0"/>
                  </a:lnTo>
                  <a:lnTo>
                    <a:pt x="0" y="0"/>
                  </a:lnTo>
                  <a:lnTo>
                    <a:pt x="0" y="17830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03275" y="2588768"/>
            <a:ext cx="5704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 MT"/>
                <a:cs typeface="Arial MT"/>
              </a:rPr>
              <a:t>CMR </a:t>
            </a:r>
            <a:r>
              <a:rPr sz="1400" dirty="0">
                <a:latin typeface="Arial MT"/>
                <a:cs typeface="Arial MT"/>
              </a:rPr>
              <a:t>Group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Costronic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act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jointly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new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or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rehabilitation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projects</a:t>
            </a:r>
            <a:r>
              <a:rPr sz="1400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  <p:sp>
        <p:nvSpPr>
          <p:cNvPr id="42" name="object 42"/>
          <p:cNvSpPr txBox="1"/>
          <p:nvPr/>
        </p:nvSpPr>
        <p:spPr>
          <a:xfrm>
            <a:off x="703275" y="2929839"/>
            <a:ext cx="6422390" cy="1901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C50F3A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In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partnership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with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b="1" spc="5" dirty="0">
                <a:latin typeface="Arial"/>
                <a:cs typeface="Arial"/>
              </a:rPr>
              <a:t>wind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turbine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manufacturers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construction</a:t>
            </a:r>
            <a:endParaRPr sz="14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companies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specialising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5" dirty="0">
                <a:latin typeface="Arial MT"/>
                <a:cs typeface="Arial MT"/>
              </a:rPr>
              <a:t> hydraulics.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Clr>
                <a:srgbClr val="C50F3A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On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b="1" dirty="0">
                <a:latin typeface="Arial"/>
                <a:cs typeface="Arial"/>
              </a:rPr>
              <a:t>powers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ranging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from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1MW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20MW.</a:t>
            </a:r>
            <a:endParaRPr sz="14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994"/>
              </a:spcBef>
              <a:buClr>
                <a:srgbClr val="C50F3A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By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mobilising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engineering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capabilities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both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companies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Switzerland,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France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Tunisia.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Clr>
                <a:srgbClr val="C50F3A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By</a:t>
            </a:r>
            <a:r>
              <a:rPr sz="1400" spc="-5" dirty="0">
                <a:latin typeface="Arial MT"/>
                <a:cs typeface="Arial MT"/>
              </a:rPr>
              <a:t> relying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b="1" spc="5" dirty="0">
                <a:latin typeface="Arial"/>
                <a:cs typeface="Arial"/>
              </a:rPr>
              <a:t>CMR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Group's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Supply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Chain</a:t>
            </a:r>
            <a:r>
              <a:rPr sz="1400" spc="-5" dirty="0">
                <a:latin typeface="Arial MT"/>
                <a:cs typeface="Arial MT"/>
              </a:rPr>
              <a:t>,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its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switchboard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assembly</a:t>
            </a:r>
            <a:endParaRPr sz="1400">
              <a:latin typeface="Arial MT"/>
              <a:cs typeface="Arial MT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sourcing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capabilities.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3275" y="5018659"/>
            <a:ext cx="64204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We </a:t>
            </a:r>
            <a:r>
              <a:rPr sz="1400" dirty="0">
                <a:latin typeface="Arial MT"/>
                <a:cs typeface="Arial MT"/>
              </a:rPr>
              <a:t>are prospecting as a priority in 7 target countries in Africa: </a:t>
            </a:r>
            <a:r>
              <a:rPr sz="1400" b="1" spc="-5" dirty="0">
                <a:latin typeface="Arial"/>
                <a:cs typeface="Arial"/>
              </a:rPr>
              <a:t>Ghana, Nigeria,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Burundi,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Democratic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Republic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 </a:t>
            </a:r>
            <a:r>
              <a:rPr sz="1400" b="1" spc="-10" dirty="0">
                <a:latin typeface="Arial"/>
                <a:cs typeface="Arial"/>
              </a:rPr>
              <a:t>Congo, </a:t>
            </a:r>
            <a:r>
              <a:rPr sz="1400" b="1" spc="-5" dirty="0">
                <a:latin typeface="Arial"/>
                <a:cs typeface="Arial"/>
              </a:rPr>
              <a:t>Cameroon,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Ivory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Coast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10" dirty="0">
                <a:latin typeface="Arial"/>
                <a:cs typeface="Arial"/>
              </a:rPr>
              <a:t> Kenya.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3275" y="5658713"/>
            <a:ext cx="652018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CMR </a:t>
            </a:r>
            <a:r>
              <a:rPr sz="1400" dirty="0">
                <a:latin typeface="Arial MT"/>
                <a:cs typeface="Arial MT"/>
              </a:rPr>
              <a:t>Group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Costronic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also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respond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some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calls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tenders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b="1" spc="-5" dirty="0">
                <a:latin typeface="Arial"/>
                <a:cs typeface="Arial"/>
              </a:rPr>
              <a:t>Europe,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periphery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overseas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territories</a:t>
            </a:r>
            <a:r>
              <a:rPr sz="1400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18119" y="5747003"/>
            <a:ext cx="1356360" cy="68897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91160">
              <a:lnSpc>
                <a:spcPct val="100000"/>
              </a:lnSpc>
              <a:spcBef>
                <a:spcPts val="434"/>
              </a:spcBef>
            </a:pPr>
            <a:r>
              <a:rPr sz="900" b="1" u="sng" dirty="0">
                <a:solidFill>
                  <a:srgbClr val="4D4D4D"/>
                </a:solidFill>
                <a:uFill>
                  <a:solidFill>
                    <a:srgbClr val="4D4D4D"/>
                  </a:solidFill>
                </a:uFill>
                <a:latin typeface="Arial"/>
                <a:cs typeface="Arial"/>
              </a:rPr>
              <a:t>Legend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584835" marR="297180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Target 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 </a:t>
            </a:r>
            <a:r>
              <a:rPr sz="900" spc="5" dirty="0">
                <a:solidFill>
                  <a:srgbClr val="4D4D4D"/>
                </a:solidFill>
                <a:latin typeface="Arial MT"/>
                <a:cs typeface="Arial MT"/>
              </a:rPr>
              <a:t>c</a:t>
            </a: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oun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tr</a:t>
            </a:r>
            <a:r>
              <a:rPr sz="900" spc="5" dirty="0">
                <a:solidFill>
                  <a:srgbClr val="4D4D4D"/>
                </a:solidFill>
                <a:latin typeface="Arial MT"/>
                <a:cs typeface="Arial MT"/>
              </a:rPr>
              <a:t>i</a:t>
            </a:r>
            <a:r>
              <a:rPr sz="900" spc="-5" dirty="0">
                <a:solidFill>
                  <a:srgbClr val="4D4D4D"/>
                </a:solidFill>
                <a:latin typeface="Arial MT"/>
                <a:cs typeface="Arial MT"/>
              </a:rPr>
              <a:t>e</a:t>
            </a:r>
            <a:r>
              <a:rPr sz="900" dirty="0">
                <a:solidFill>
                  <a:srgbClr val="4D4D4D"/>
                </a:solidFill>
                <a:latin typeface="Arial MT"/>
                <a:cs typeface="Arial MT"/>
              </a:rPr>
              <a:t>s</a:t>
            </a:r>
            <a:endParaRPr sz="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5969635" cy="6858000"/>
          </a:xfrm>
          <a:custGeom>
            <a:avLst/>
            <a:gdLst/>
            <a:ahLst/>
            <a:cxnLst/>
            <a:rect l="l" t="t" r="r" b="b"/>
            <a:pathLst>
              <a:path w="5969635" h="6858000">
                <a:moveTo>
                  <a:pt x="0" y="6858000"/>
                </a:moveTo>
                <a:lnTo>
                  <a:pt x="5969508" y="6858000"/>
                </a:lnTo>
                <a:lnTo>
                  <a:pt x="59695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50F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41893" y="2434285"/>
            <a:ext cx="319595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b="0" spc="-5" dirty="0">
                <a:solidFill>
                  <a:srgbClr val="C00000"/>
                </a:solidFill>
                <a:latin typeface="Arial MT"/>
                <a:cs typeface="Arial MT"/>
              </a:rPr>
              <a:t>Our</a:t>
            </a:r>
            <a:r>
              <a:rPr sz="4900" b="0" spc="-16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4900" b="0" spc="-80" dirty="0">
                <a:solidFill>
                  <a:srgbClr val="C00000"/>
                </a:solidFill>
                <a:latin typeface="Arial MT"/>
                <a:cs typeface="Arial MT"/>
              </a:rPr>
              <a:t>Talents</a:t>
            </a:r>
            <a:endParaRPr sz="49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  <p:pic>
        <p:nvPicPr>
          <p:cNvPr id="9" name="Image 8" descr="Une image contenant posant, personne, groupe, jeune&#10;&#10;Description générée automatiquement">
            <a:extLst>
              <a:ext uri="{FF2B5EF4-FFF2-40B4-BE49-F238E27FC236}">
                <a16:creationId xmlns:a16="http://schemas.microsoft.com/office/drawing/2014/main" id="{94B97D77-8B22-4DB7-836C-01008653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7" y="1146048"/>
            <a:ext cx="7778496" cy="456590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7159" y="2608833"/>
            <a:ext cx="7388225" cy="31908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47955" marR="582930" indent="-135890">
              <a:lnSpc>
                <a:spcPts val="1730"/>
              </a:lnSpc>
              <a:spcBef>
                <a:spcPts val="31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Employee</a:t>
            </a:r>
            <a:r>
              <a:rPr sz="1600" b="1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Experience:</a:t>
            </a:r>
            <a:r>
              <a:rPr sz="16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15" dirty="0">
                <a:latin typeface="Arial MT"/>
                <a:cs typeface="Arial MT"/>
              </a:rPr>
              <a:t>we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facilitate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experience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our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employees,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particular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through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digitalization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our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processes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tools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well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modern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approach 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human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resources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Clr>
                <a:srgbClr val="C50F3A"/>
              </a:buClr>
              <a:buFont typeface="Wingdings"/>
              <a:buChar char=""/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50F3A"/>
              </a:buClr>
              <a:buFont typeface="Wingdings"/>
              <a:buChar char=""/>
            </a:pPr>
            <a:endParaRPr sz="1400">
              <a:latin typeface="Arial MT"/>
              <a:cs typeface="Arial MT"/>
            </a:endParaRPr>
          </a:p>
          <a:p>
            <a:pPr marL="147955" marR="5080" indent="-135890">
              <a:lnSpc>
                <a:spcPts val="1730"/>
              </a:lnSpc>
              <a:spcBef>
                <a:spcPts val="5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6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caring</a:t>
            </a:r>
            <a:r>
              <a:rPr sz="16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Arial"/>
                <a:cs typeface="Arial"/>
              </a:rPr>
              <a:t>work</a:t>
            </a:r>
            <a:r>
              <a:rPr sz="1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environment</a:t>
            </a:r>
            <a:r>
              <a:rPr sz="1600" b="1" spc="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 MT"/>
                <a:cs typeface="Arial MT"/>
              </a:rPr>
              <a:t>with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multiple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events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activities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organised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throughout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year</a:t>
            </a:r>
            <a:r>
              <a:rPr sz="1600" spc="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meet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most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varied needs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continuous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development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skills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 our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managers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thanks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evaluation and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training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tools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Clr>
                <a:srgbClr val="C50F3A"/>
              </a:buClr>
              <a:buFont typeface="Wingdings"/>
              <a:buChar char=""/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C50F3A"/>
              </a:buClr>
              <a:buFont typeface="Wingdings"/>
              <a:buChar char=""/>
            </a:pPr>
            <a:endParaRPr sz="1400">
              <a:latin typeface="Arial MT"/>
              <a:cs typeface="Arial MT"/>
            </a:endParaRPr>
          </a:p>
          <a:p>
            <a:pPr marL="147955" marR="27305" indent="-135890">
              <a:lnSpc>
                <a:spcPts val="1730"/>
              </a:lnSpc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b="1" spc="-25" dirty="0">
                <a:solidFill>
                  <a:srgbClr val="C00000"/>
                </a:solidFill>
                <a:latin typeface="Arial"/>
                <a:cs typeface="Arial"/>
              </a:rPr>
              <a:t>Talent</a:t>
            </a:r>
            <a:r>
              <a:rPr sz="16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Development</a:t>
            </a:r>
            <a:r>
              <a:rPr sz="1600" b="1" spc="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by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providing access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quality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training,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but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also by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making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our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employees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aware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importance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“soft</a:t>
            </a:r>
            <a:r>
              <a:rPr sz="1600" spc="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skills”,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which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are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integral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part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our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annual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evaluations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our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values, 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by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favouring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internal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promotions,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thus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giving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our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high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potentials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opportunities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evolve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within 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company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829" y="471881"/>
            <a:ext cx="38893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Our</a:t>
            </a:r>
            <a:r>
              <a:rPr sz="4000" b="0" spc="-60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Commitment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097280"/>
            <a:ext cx="3756660" cy="5760720"/>
            <a:chOff x="0" y="1097280"/>
            <a:chExt cx="3756660" cy="57607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78961"/>
              <a:ext cx="3756659" cy="44790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8827" y="1097280"/>
              <a:ext cx="832485" cy="71755"/>
            </a:xfrm>
            <a:custGeom>
              <a:avLst/>
              <a:gdLst/>
              <a:ahLst/>
              <a:cxnLst/>
              <a:rect l="l" t="t" r="r" b="b"/>
              <a:pathLst>
                <a:path w="832485" h="71755">
                  <a:moveTo>
                    <a:pt x="832104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832104" y="71627"/>
                  </a:lnTo>
                  <a:lnTo>
                    <a:pt x="832104" y="0"/>
                  </a:lnTo>
                  <a:close/>
                </a:path>
              </a:pathLst>
            </a:custGeom>
            <a:solidFill>
              <a:srgbClr val="D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4370" y="1577467"/>
            <a:ext cx="108394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continuously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strives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create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environment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promoting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exchanges,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especially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between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different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sites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departments,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order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support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evolution,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also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personal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professional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development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employees.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879338" y="3136849"/>
            <a:ext cx="6227445" cy="277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marR="521334" indent="-134620" algn="r">
              <a:lnSpc>
                <a:spcPts val="2055"/>
              </a:lnSpc>
              <a:spcBef>
                <a:spcPts val="100"/>
              </a:spcBef>
              <a:buClr>
                <a:srgbClr val="C50F3A"/>
              </a:buClr>
              <a:buFont typeface="Wingdings"/>
              <a:buChar char=""/>
              <a:tabLst>
                <a:tab pos="134620" algn="l"/>
              </a:tabLst>
            </a:pPr>
            <a:r>
              <a:rPr sz="1800" spc="-5" dirty="0">
                <a:latin typeface="Arial MT"/>
                <a:cs typeface="Arial MT"/>
              </a:rPr>
              <a:t>Recruitment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capabilities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10" dirty="0">
                <a:latin typeface="Arial MT"/>
                <a:cs typeface="Arial MT"/>
              </a:rPr>
              <a:t>our</a:t>
            </a:r>
            <a:r>
              <a:rPr sz="1800" spc="-5" dirty="0">
                <a:latin typeface="Arial MT"/>
                <a:cs typeface="Arial MT"/>
              </a:rPr>
              <a:t> subsidiaries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but</a:t>
            </a:r>
            <a:r>
              <a:rPr sz="1800" spc="-5" dirty="0">
                <a:latin typeface="Arial MT"/>
                <a:cs typeface="Arial MT"/>
              </a:rPr>
              <a:t> also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i="1" dirty="0">
                <a:latin typeface="Arial"/>
                <a:cs typeface="Arial"/>
              </a:rPr>
              <a:t>via</a:t>
            </a:r>
            <a:endParaRPr sz="1800" dirty="0">
              <a:latin typeface="Arial"/>
              <a:cs typeface="Arial"/>
            </a:endParaRPr>
          </a:p>
          <a:p>
            <a:pPr marR="534035" algn="r">
              <a:lnSpc>
                <a:spcPts val="2055"/>
              </a:lnSpc>
            </a:pPr>
            <a:r>
              <a:rPr sz="1800" spc="-5" dirty="0">
                <a:latin typeface="Arial MT"/>
                <a:cs typeface="Arial MT"/>
              </a:rPr>
              <a:t>partners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such as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Business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France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greater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flexibility.</a:t>
            </a:r>
            <a:endParaRPr sz="1800" dirty="0">
              <a:latin typeface="Arial MT"/>
              <a:cs typeface="Arial MT"/>
            </a:endParaRPr>
          </a:p>
          <a:p>
            <a:pPr marL="146685" marR="10160" indent="-134620">
              <a:lnSpc>
                <a:spcPts val="1939"/>
              </a:lnSpc>
              <a:spcBef>
                <a:spcPts val="103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1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wide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variety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profiles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 </a:t>
            </a:r>
            <a:r>
              <a:rPr sz="1800" spc="-5" dirty="0">
                <a:latin typeface="Arial MT"/>
                <a:cs typeface="Arial MT"/>
              </a:rPr>
              <a:t>CMR: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lang="fr-FR" b="1" spc="-5" dirty="0">
                <a:solidFill>
                  <a:srgbClr val="C00000"/>
                </a:solidFill>
                <a:latin typeface="Arial"/>
                <a:cs typeface="Arial"/>
              </a:rPr>
              <a:t>1 0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00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employees</a:t>
            </a:r>
            <a:r>
              <a:rPr sz="18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of 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whom </a:t>
            </a:r>
            <a:r>
              <a:rPr sz="1800" b="1" spc="-48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43% are 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women,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more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than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fr-FR" sz="1800" b="1" spc="-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nationalities</a:t>
            </a:r>
            <a:r>
              <a:rPr sz="1800" dirty="0">
                <a:latin typeface="Arial MT"/>
                <a:cs typeface="Arial MT"/>
              </a:rPr>
              <a:t>. This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diversity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helps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encourage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creativity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innovation,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also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enables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</a:t>
            </a:r>
            <a:r>
              <a:rPr sz="1800" dirty="0">
                <a:latin typeface="Arial MT"/>
                <a:cs typeface="Arial MT"/>
              </a:rPr>
              <a:t> to </a:t>
            </a:r>
            <a:r>
              <a:rPr sz="1800" spc="-5" dirty="0">
                <a:latin typeface="Arial MT"/>
                <a:cs typeface="Arial MT"/>
              </a:rPr>
              <a:t>identify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seize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opportunities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more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quickly.</a:t>
            </a:r>
            <a:endParaRPr sz="1800" dirty="0">
              <a:latin typeface="Arial MT"/>
              <a:cs typeface="Arial MT"/>
            </a:endParaRPr>
          </a:p>
          <a:p>
            <a:pPr marL="146685" marR="5080" indent="-134620">
              <a:lnSpc>
                <a:spcPts val="1939"/>
              </a:lnSpc>
              <a:spcBef>
                <a:spcPts val="103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common and complete integration process, </a:t>
            </a:r>
            <a:r>
              <a:rPr sz="1800" i="1" spc="-5" dirty="0">
                <a:latin typeface="Arial"/>
                <a:cs typeface="Arial"/>
              </a:rPr>
              <a:t>via </a:t>
            </a:r>
            <a:r>
              <a:rPr sz="1800" spc="-5" dirty="0">
                <a:latin typeface="Arial MT"/>
                <a:cs typeface="Arial MT"/>
              </a:rPr>
              <a:t>e-learning,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5" dirty="0">
                <a:latin typeface="Arial MT"/>
                <a:cs typeface="Arial MT"/>
              </a:rPr>
              <a:t> 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subsidiaries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ensure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rapid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operationality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newcomers.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9811" y="363169"/>
            <a:ext cx="5332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Recruitment</a:t>
            </a:r>
            <a:r>
              <a:rPr sz="4000" b="0" spc="10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&amp;</a:t>
            </a:r>
            <a:r>
              <a:rPr sz="4000" b="0" spc="-20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Diversity</a:t>
            </a:r>
            <a:endParaRPr sz="4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2910839"/>
            <a:ext cx="5306568" cy="35417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0512" y="1574037"/>
            <a:ext cx="109581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Joining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means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joining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strong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entrepreneurial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culture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wishes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promote</a:t>
            </a:r>
            <a:r>
              <a:rPr sz="16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intrapreuneurship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by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maintaining a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privileged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link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world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start-ups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also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encouraging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versatility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responsibilities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employees.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776" y="1010411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9960" y="449325"/>
            <a:ext cx="85210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80" dirty="0">
                <a:latin typeface="Arial MT"/>
                <a:cs typeface="Arial MT"/>
              </a:rPr>
              <a:t>Talent</a:t>
            </a:r>
            <a:r>
              <a:rPr sz="4000" b="0" spc="-5" dirty="0">
                <a:latin typeface="Arial MT"/>
                <a:cs typeface="Arial MT"/>
              </a:rPr>
              <a:t> and</a:t>
            </a:r>
            <a:r>
              <a:rPr sz="4000" b="0" spc="-1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Performance</a:t>
            </a:r>
            <a:r>
              <a:rPr sz="4000" b="0" spc="2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Management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0085" y="2934969"/>
            <a:ext cx="6182360" cy="2787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A</a:t>
            </a:r>
            <a:r>
              <a:rPr sz="1600" spc="-8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human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resources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management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tool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group,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named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730"/>
              </a:lnSpc>
            </a:pPr>
            <a:r>
              <a:rPr sz="1600" b="1" spc="-25" dirty="0">
                <a:solidFill>
                  <a:srgbClr val="C00000"/>
                </a:solidFill>
                <a:latin typeface="Arial"/>
                <a:cs typeface="Arial"/>
              </a:rPr>
              <a:t>Talent</a:t>
            </a:r>
            <a:r>
              <a:rPr sz="16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Soft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harmonised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process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management:</a:t>
            </a:r>
            <a:endParaRPr sz="1600">
              <a:latin typeface="Arial MT"/>
              <a:cs typeface="Arial MT"/>
            </a:endParaRPr>
          </a:p>
          <a:p>
            <a:pPr marL="146685" indent="-134620">
              <a:lnSpc>
                <a:spcPct val="100000"/>
              </a:lnSpc>
              <a:spcBef>
                <a:spcPts val="61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600" spc="-35" dirty="0">
                <a:latin typeface="Arial MT"/>
                <a:cs typeface="Arial MT"/>
              </a:rPr>
              <a:t>Talent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Performance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Review</a:t>
            </a:r>
            <a:endParaRPr sz="1600">
              <a:latin typeface="Arial MT"/>
              <a:cs typeface="Arial MT"/>
            </a:endParaRPr>
          </a:p>
          <a:p>
            <a:pPr marL="146685" indent="-134620">
              <a:lnSpc>
                <a:spcPct val="100000"/>
              </a:lnSpc>
              <a:spcBef>
                <a:spcPts val="615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600" spc="-5" dirty="0">
                <a:latin typeface="Arial MT"/>
                <a:cs typeface="Arial MT"/>
              </a:rPr>
              <a:t>Succession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plan</a:t>
            </a:r>
            <a:endParaRPr sz="1600">
              <a:latin typeface="Arial MT"/>
              <a:cs typeface="Arial MT"/>
            </a:endParaRPr>
          </a:p>
          <a:p>
            <a:pPr marL="146685" indent="-134620">
              <a:lnSpc>
                <a:spcPct val="100000"/>
              </a:lnSpc>
              <a:spcBef>
                <a:spcPts val="625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600" spc="-5" dirty="0">
                <a:latin typeface="Arial MT"/>
                <a:cs typeface="Arial MT"/>
              </a:rPr>
              <a:t>Job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profiles</a:t>
            </a:r>
            <a:endParaRPr sz="1600">
              <a:latin typeface="Arial MT"/>
              <a:cs typeface="Arial MT"/>
            </a:endParaRPr>
          </a:p>
          <a:p>
            <a:pPr marL="146685" indent="-134620">
              <a:lnSpc>
                <a:spcPct val="100000"/>
              </a:lnSpc>
              <a:spcBef>
                <a:spcPts val="610"/>
              </a:spcBef>
              <a:buClr>
                <a:srgbClr val="C50F3A"/>
              </a:buClr>
              <a:buFont typeface="Wingdings"/>
              <a:buChar char=""/>
              <a:tabLst>
                <a:tab pos="147320" algn="l"/>
              </a:tabLst>
            </a:pPr>
            <a:r>
              <a:rPr sz="1600" spc="-5" dirty="0">
                <a:latin typeface="Arial MT"/>
                <a:cs typeface="Arial MT"/>
              </a:rPr>
              <a:t>E-learning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 marL="12700" marR="69850">
              <a:lnSpc>
                <a:spcPct val="80000"/>
              </a:lnSpc>
              <a:spcBef>
                <a:spcPts val="1475"/>
              </a:spcBef>
            </a:pPr>
            <a:r>
              <a:rPr sz="1600" spc="-5" dirty="0">
                <a:latin typeface="Arial MT"/>
                <a:cs typeface="Arial MT"/>
              </a:rPr>
              <a:t>But also, tools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such as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360 feedback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personalized </a:t>
            </a: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performance</a:t>
            </a:r>
            <a:r>
              <a:rPr sz="16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support</a:t>
            </a:r>
            <a:r>
              <a:rPr sz="16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plan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calibration</a:t>
            </a:r>
            <a:r>
              <a:rPr sz="1600" b="1" spc="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meetings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bring our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employees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level 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performance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expected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their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position.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" y="2641092"/>
            <a:ext cx="4137660" cy="389534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75131" y="1059180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9805" y="1631950"/>
            <a:ext cx="10337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Each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employee</a:t>
            </a:r>
            <a:r>
              <a:rPr sz="18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benefits</a:t>
            </a:r>
            <a:r>
              <a:rPr sz="1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from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follow-up</a:t>
            </a:r>
            <a:r>
              <a:rPr sz="18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objectives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formalised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8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manager</a:t>
            </a:r>
            <a:r>
              <a:rPr sz="18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well</a:t>
            </a:r>
            <a:r>
              <a:rPr sz="18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from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tools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to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support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him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development,</a:t>
            </a:r>
            <a:r>
              <a:rPr sz="1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soon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joins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company.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39016" y="6570136"/>
            <a:ext cx="9779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10" dirty="0">
                <a:solidFill>
                  <a:srgbClr val="767070"/>
                </a:solidFill>
                <a:latin typeface="Arial MT"/>
                <a:cs typeface="Arial MT"/>
              </a:rPr>
              <a:t>30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38771" y="0"/>
            <a:ext cx="5253355" cy="6858000"/>
          </a:xfrm>
          <a:custGeom>
            <a:avLst/>
            <a:gdLst/>
            <a:ahLst/>
            <a:cxnLst/>
            <a:rect l="l" t="t" r="r" b="b"/>
            <a:pathLst>
              <a:path w="5253355" h="6858000">
                <a:moveTo>
                  <a:pt x="5253228" y="0"/>
                </a:moveTo>
                <a:lnTo>
                  <a:pt x="0" y="0"/>
                </a:lnTo>
                <a:lnTo>
                  <a:pt x="0" y="6858000"/>
                </a:lnTo>
                <a:lnTo>
                  <a:pt x="5253228" y="6858000"/>
                </a:lnTo>
                <a:lnTo>
                  <a:pt x="525322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0"/>
            <a:ext cx="782320" cy="6858000"/>
          </a:xfrm>
          <a:custGeom>
            <a:avLst/>
            <a:gdLst/>
            <a:ahLst/>
            <a:cxnLst/>
            <a:rect l="l" t="t" r="r" b="b"/>
            <a:pathLst>
              <a:path w="782320" h="6858000">
                <a:moveTo>
                  <a:pt x="781811" y="0"/>
                </a:moveTo>
                <a:lnTo>
                  <a:pt x="0" y="0"/>
                </a:lnTo>
                <a:lnTo>
                  <a:pt x="0" y="6858000"/>
                </a:lnTo>
                <a:lnTo>
                  <a:pt x="781811" y="6858000"/>
                </a:lnTo>
                <a:lnTo>
                  <a:pt x="781811" y="0"/>
                </a:lnTo>
                <a:close/>
              </a:path>
            </a:pathLst>
          </a:custGeom>
          <a:solidFill>
            <a:srgbClr val="C50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035285" y="6547120"/>
            <a:ext cx="561975" cy="231775"/>
            <a:chOff x="11035285" y="6547120"/>
            <a:chExt cx="561975" cy="2317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9328" y="6547903"/>
              <a:ext cx="131982" cy="121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7145" y="6547120"/>
              <a:ext cx="137149" cy="119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5185" y="6547903"/>
              <a:ext cx="198703" cy="1710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035284" y="6548920"/>
              <a:ext cx="561975" cy="229870"/>
            </a:xfrm>
            <a:custGeom>
              <a:avLst/>
              <a:gdLst/>
              <a:ahLst/>
              <a:cxnLst/>
              <a:rect l="l" t="t" r="r" b="b"/>
              <a:pathLst>
                <a:path w="561975" h="229870">
                  <a:moveTo>
                    <a:pt x="46380" y="206870"/>
                  </a:moveTo>
                  <a:lnTo>
                    <a:pt x="25158" y="206870"/>
                  </a:lnTo>
                  <a:lnTo>
                    <a:pt x="25158" y="214249"/>
                  </a:lnTo>
                  <a:lnTo>
                    <a:pt x="34366" y="214249"/>
                  </a:lnTo>
                  <a:lnTo>
                    <a:pt x="34366" y="222084"/>
                  </a:lnTo>
                  <a:lnTo>
                    <a:pt x="29311" y="222084"/>
                  </a:lnTo>
                  <a:lnTo>
                    <a:pt x="23698" y="222186"/>
                  </a:lnTo>
                  <a:lnTo>
                    <a:pt x="19646" y="218617"/>
                  </a:lnTo>
                  <a:lnTo>
                    <a:pt x="15163" y="215252"/>
                  </a:lnTo>
                  <a:lnTo>
                    <a:pt x="14592" y="208762"/>
                  </a:lnTo>
                  <a:lnTo>
                    <a:pt x="16167" y="203733"/>
                  </a:lnTo>
                  <a:lnTo>
                    <a:pt x="18186" y="198132"/>
                  </a:lnTo>
                  <a:lnTo>
                    <a:pt x="24701" y="195338"/>
                  </a:lnTo>
                  <a:lnTo>
                    <a:pt x="30327" y="195681"/>
                  </a:lnTo>
                  <a:lnTo>
                    <a:pt x="36169" y="195567"/>
                  </a:lnTo>
                  <a:lnTo>
                    <a:pt x="41109" y="199034"/>
                  </a:lnTo>
                  <a:lnTo>
                    <a:pt x="46278" y="201383"/>
                  </a:lnTo>
                  <a:lnTo>
                    <a:pt x="46278" y="191643"/>
                  </a:lnTo>
                  <a:lnTo>
                    <a:pt x="38214" y="189458"/>
                  </a:lnTo>
                  <a:lnTo>
                    <a:pt x="29883" y="188493"/>
                  </a:lnTo>
                  <a:lnTo>
                    <a:pt x="21590" y="189064"/>
                  </a:lnTo>
                  <a:lnTo>
                    <a:pt x="13589" y="191541"/>
                  </a:lnTo>
                  <a:lnTo>
                    <a:pt x="8648" y="194335"/>
                  </a:lnTo>
                  <a:lnTo>
                    <a:pt x="4267" y="199034"/>
                  </a:lnTo>
                  <a:lnTo>
                    <a:pt x="3594" y="204851"/>
                  </a:lnTo>
                  <a:lnTo>
                    <a:pt x="2806" y="210439"/>
                  </a:lnTo>
                  <a:lnTo>
                    <a:pt x="3251" y="216712"/>
                  </a:lnTo>
                  <a:lnTo>
                    <a:pt x="6959" y="220967"/>
                  </a:lnTo>
                  <a:lnTo>
                    <a:pt x="10896" y="226225"/>
                  </a:lnTo>
                  <a:lnTo>
                    <a:pt x="17513" y="228015"/>
                  </a:lnTo>
                  <a:lnTo>
                    <a:pt x="23583" y="229235"/>
                  </a:lnTo>
                  <a:lnTo>
                    <a:pt x="32791" y="229235"/>
                  </a:lnTo>
                  <a:lnTo>
                    <a:pt x="37401" y="228346"/>
                  </a:lnTo>
                  <a:lnTo>
                    <a:pt x="41897" y="227342"/>
                  </a:lnTo>
                  <a:lnTo>
                    <a:pt x="46380" y="226110"/>
                  </a:lnTo>
                  <a:lnTo>
                    <a:pt x="46380" y="206870"/>
                  </a:lnTo>
                  <a:close/>
                </a:path>
                <a:path w="561975" h="229870">
                  <a:moveTo>
                    <a:pt x="148831" y="61861"/>
                  </a:moveTo>
                  <a:lnTo>
                    <a:pt x="148717" y="55486"/>
                  </a:lnTo>
                  <a:lnTo>
                    <a:pt x="148717" y="48996"/>
                  </a:lnTo>
                  <a:lnTo>
                    <a:pt x="126022" y="48996"/>
                  </a:lnTo>
                  <a:lnTo>
                    <a:pt x="126136" y="55372"/>
                  </a:lnTo>
                  <a:lnTo>
                    <a:pt x="126022" y="61760"/>
                  </a:lnTo>
                  <a:lnTo>
                    <a:pt x="126136" y="68249"/>
                  </a:lnTo>
                  <a:lnTo>
                    <a:pt x="141185" y="68249"/>
                  </a:lnTo>
                  <a:lnTo>
                    <a:pt x="148717" y="68351"/>
                  </a:lnTo>
                  <a:lnTo>
                    <a:pt x="148831" y="61861"/>
                  </a:lnTo>
                  <a:close/>
                </a:path>
                <a:path w="561975" h="229870">
                  <a:moveTo>
                    <a:pt x="153657" y="228574"/>
                  </a:moveTo>
                  <a:lnTo>
                    <a:pt x="143776" y="217385"/>
                  </a:lnTo>
                  <a:lnTo>
                    <a:pt x="140652" y="214134"/>
                  </a:lnTo>
                  <a:lnTo>
                    <a:pt x="138607" y="212013"/>
                  </a:lnTo>
                  <a:lnTo>
                    <a:pt x="142316" y="209778"/>
                  </a:lnTo>
                  <a:lnTo>
                    <a:pt x="145897" y="207759"/>
                  </a:lnTo>
                  <a:lnTo>
                    <a:pt x="146697" y="207314"/>
                  </a:lnTo>
                  <a:lnTo>
                    <a:pt x="147370" y="202615"/>
                  </a:lnTo>
                  <a:lnTo>
                    <a:pt x="148717" y="197472"/>
                  </a:lnTo>
                  <a:lnTo>
                    <a:pt x="147942" y="196126"/>
                  </a:lnTo>
                  <a:lnTo>
                    <a:pt x="145453" y="191757"/>
                  </a:lnTo>
                  <a:lnTo>
                    <a:pt x="140284" y="190525"/>
                  </a:lnTo>
                  <a:lnTo>
                    <a:pt x="136690" y="189953"/>
                  </a:lnTo>
                  <a:lnTo>
                    <a:pt x="136690" y="198132"/>
                  </a:lnTo>
                  <a:lnTo>
                    <a:pt x="136359" y="204736"/>
                  </a:lnTo>
                  <a:lnTo>
                    <a:pt x="132651" y="206197"/>
                  </a:lnTo>
                  <a:lnTo>
                    <a:pt x="129057" y="207759"/>
                  </a:lnTo>
                  <a:lnTo>
                    <a:pt x="125780" y="207200"/>
                  </a:lnTo>
                  <a:lnTo>
                    <a:pt x="125120" y="207086"/>
                  </a:lnTo>
                  <a:lnTo>
                    <a:pt x="121424" y="207200"/>
                  </a:lnTo>
                  <a:lnTo>
                    <a:pt x="121424" y="196456"/>
                  </a:lnTo>
                  <a:lnTo>
                    <a:pt x="125120" y="196570"/>
                  </a:lnTo>
                  <a:lnTo>
                    <a:pt x="126047" y="196456"/>
                  </a:lnTo>
                  <a:lnTo>
                    <a:pt x="128828" y="196126"/>
                  </a:lnTo>
                  <a:lnTo>
                    <a:pt x="132537" y="197129"/>
                  </a:lnTo>
                  <a:lnTo>
                    <a:pt x="136690" y="198132"/>
                  </a:lnTo>
                  <a:lnTo>
                    <a:pt x="136690" y="189953"/>
                  </a:lnTo>
                  <a:lnTo>
                    <a:pt x="132715" y="189318"/>
                  </a:lnTo>
                  <a:lnTo>
                    <a:pt x="131191" y="189268"/>
                  </a:lnTo>
                  <a:lnTo>
                    <a:pt x="125056" y="189103"/>
                  </a:lnTo>
                  <a:lnTo>
                    <a:pt x="117373" y="189268"/>
                  </a:lnTo>
                  <a:lnTo>
                    <a:pt x="109740" y="189191"/>
                  </a:lnTo>
                  <a:lnTo>
                    <a:pt x="109855" y="228676"/>
                  </a:lnTo>
                  <a:lnTo>
                    <a:pt x="121424" y="228676"/>
                  </a:lnTo>
                  <a:lnTo>
                    <a:pt x="121424" y="214249"/>
                  </a:lnTo>
                  <a:lnTo>
                    <a:pt x="123101" y="214134"/>
                  </a:lnTo>
                  <a:lnTo>
                    <a:pt x="126580" y="214134"/>
                  </a:lnTo>
                  <a:lnTo>
                    <a:pt x="131305" y="218617"/>
                  </a:lnTo>
                  <a:lnTo>
                    <a:pt x="135013" y="223875"/>
                  </a:lnTo>
                  <a:lnTo>
                    <a:pt x="139509" y="228574"/>
                  </a:lnTo>
                  <a:lnTo>
                    <a:pt x="144221" y="228676"/>
                  </a:lnTo>
                  <a:lnTo>
                    <a:pt x="148932" y="228676"/>
                  </a:lnTo>
                  <a:lnTo>
                    <a:pt x="153657" y="228574"/>
                  </a:lnTo>
                  <a:close/>
                </a:path>
                <a:path w="561975" h="229870">
                  <a:moveTo>
                    <a:pt x="256501" y="205638"/>
                  </a:moveTo>
                  <a:lnTo>
                    <a:pt x="253441" y="197510"/>
                  </a:lnTo>
                  <a:lnTo>
                    <a:pt x="250202" y="194449"/>
                  </a:lnTo>
                  <a:lnTo>
                    <a:pt x="247116" y="191541"/>
                  </a:lnTo>
                  <a:lnTo>
                    <a:pt x="245186" y="190893"/>
                  </a:lnTo>
                  <a:lnTo>
                    <a:pt x="245186" y="208432"/>
                  </a:lnTo>
                  <a:lnTo>
                    <a:pt x="244983" y="215595"/>
                  </a:lnTo>
                  <a:lnTo>
                    <a:pt x="239814" y="219837"/>
                  </a:lnTo>
                  <a:lnTo>
                    <a:pt x="234188" y="224205"/>
                  </a:lnTo>
                  <a:lnTo>
                    <a:pt x="224421" y="221742"/>
                  </a:lnTo>
                  <a:lnTo>
                    <a:pt x="222288" y="214807"/>
                  </a:lnTo>
                  <a:lnTo>
                    <a:pt x="220484" y="208432"/>
                  </a:lnTo>
                  <a:lnTo>
                    <a:pt x="221170" y="199250"/>
                  </a:lnTo>
                  <a:lnTo>
                    <a:pt x="228460" y="196570"/>
                  </a:lnTo>
                  <a:lnTo>
                    <a:pt x="233857" y="194449"/>
                  </a:lnTo>
                  <a:lnTo>
                    <a:pt x="240601" y="196570"/>
                  </a:lnTo>
                  <a:lnTo>
                    <a:pt x="242951" y="201942"/>
                  </a:lnTo>
                  <a:lnTo>
                    <a:pt x="245135" y="207581"/>
                  </a:lnTo>
                  <a:lnTo>
                    <a:pt x="245186" y="208432"/>
                  </a:lnTo>
                  <a:lnTo>
                    <a:pt x="245186" y="190893"/>
                  </a:lnTo>
                  <a:lnTo>
                    <a:pt x="240055" y="189153"/>
                  </a:lnTo>
                  <a:lnTo>
                    <a:pt x="232651" y="188391"/>
                  </a:lnTo>
                  <a:lnTo>
                    <a:pt x="225285" y="189280"/>
                  </a:lnTo>
                  <a:lnTo>
                    <a:pt x="218351" y="191871"/>
                  </a:lnTo>
                  <a:lnTo>
                    <a:pt x="211874" y="198602"/>
                  </a:lnTo>
                  <a:lnTo>
                    <a:pt x="209346" y="207581"/>
                  </a:lnTo>
                  <a:lnTo>
                    <a:pt x="210807" y="216877"/>
                  </a:lnTo>
                  <a:lnTo>
                    <a:pt x="216331" y="224536"/>
                  </a:lnTo>
                  <a:lnTo>
                    <a:pt x="220040" y="227228"/>
                  </a:lnTo>
                  <a:lnTo>
                    <a:pt x="224536" y="228574"/>
                  </a:lnTo>
                  <a:lnTo>
                    <a:pt x="229031" y="229463"/>
                  </a:lnTo>
                  <a:lnTo>
                    <a:pt x="237451" y="229463"/>
                  </a:lnTo>
                  <a:lnTo>
                    <a:pt x="242849" y="228231"/>
                  </a:lnTo>
                  <a:lnTo>
                    <a:pt x="248577" y="226555"/>
                  </a:lnTo>
                  <a:lnTo>
                    <a:pt x="250456" y="224205"/>
                  </a:lnTo>
                  <a:lnTo>
                    <a:pt x="252171" y="222084"/>
                  </a:lnTo>
                  <a:lnTo>
                    <a:pt x="256133" y="214350"/>
                  </a:lnTo>
                  <a:lnTo>
                    <a:pt x="256501" y="205638"/>
                  </a:lnTo>
                  <a:close/>
                </a:path>
                <a:path w="561975" h="229870">
                  <a:moveTo>
                    <a:pt x="327533" y="68249"/>
                  </a:moveTo>
                  <a:lnTo>
                    <a:pt x="327317" y="61861"/>
                  </a:lnTo>
                  <a:lnTo>
                    <a:pt x="327418" y="55372"/>
                  </a:lnTo>
                  <a:lnTo>
                    <a:pt x="327418" y="48996"/>
                  </a:lnTo>
                  <a:lnTo>
                    <a:pt x="304507" y="48996"/>
                  </a:lnTo>
                  <a:lnTo>
                    <a:pt x="304507" y="61861"/>
                  </a:lnTo>
                  <a:lnTo>
                    <a:pt x="304622" y="68249"/>
                  </a:lnTo>
                  <a:lnTo>
                    <a:pt x="312254" y="68249"/>
                  </a:lnTo>
                  <a:lnTo>
                    <a:pt x="319900" y="68465"/>
                  </a:lnTo>
                  <a:lnTo>
                    <a:pt x="327533" y="68249"/>
                  </a:lnTo>
                  <a:close/>
                </a:path>
                <a:path w="561975" h="229870">
                  <a:moveTo>
                    <a:pt x="358432" y="217601"/>
                  </a:moveTo>
                  <a:lnTo>
                    <a:pt x="358317" y="213690"/>
                  </a:lnTo>
                  <a:lnTo>
                    <a:pt x="358317" y="189191"/>
                  </a:lnTo>
                  <a:lnTo>
                    <a:pt x="346519" y="189191"/>
                  </a:lnTo>
                  <a:lnTo>
                    <a:pt x="346405" y="197358"/>
                  </a:lnTo>
                  <a:lnTo>
                    <a:pt x="346633" y="205524"/>
                  </a:lnTo>
                  <a:lnTo>
                    <a:pt x="346519" y="216598"/>
                  </a:lnTo>
                  <a:lnTo>
                    <a:pt x="345503" y="220294"/>
                  </a:lnTo>
                  <a:lnTo>
                    <a:pt x="342366" y="221297"/>
                  </a:lnTo>
                  <a:lnTo>
                    <a:pt x="339102" y="222186"/>
                  </a:lnTo>
                  <a:lnTo>
                    <a:pt x="335292" y="222300"/>
                  </a:lnTo>
                  <a:lnTo>
                    <a:pt x="332371" y="220510"/>
                  </a:lnTo>
                  <a:lnTo>
                    <a:pt x="329780" y="218833"/>
                  </a:lnTo>
                  <a:lnTo>
                    <a:pt x="329450" y="215480"/>
                  </a:lnTo>
                  <a:lnTo>
                    <a:pt x="329450" y="204851"/>
                  </a:lnTo>
                  <a:lnTo>
                    <a:pt x="329552" y="197015"/>
                  </a:lnTo>
                  <a:lnTo>
                    <a:pt x="329450" y="189191"/>
                  </a:lnTo>
                  <a:lnTo>
                    <a:pt x="317881" y="189191"/>
                  </a:lnTo>
                  <a:lnTo>
                    <a:pt x="317881" y="205638"/>
                  </a:lnTo>
                  <a:lnTo>
                    <a:pt x="317652" y="213804"/>
                  </a:lnTo>
                  <a:lnTo>
                    <a:pt x="317652" y="217601"/>
                  </a:lnTo>
                  <a:lnTo>
                    <a:pt x="318325" y="221856"/>
                  </a:lnTo>
                  <a:lnTo>
                    <a:pt x="321475" y="224536"/>
                  </a:lnTo>
                  <a:lnTo>
                    <a:pt x="325285" y="227672"/>
                  </a:lnTo>
                  <a:lnTo>
                    <a:pt x="330123" y="229019"/>
                  </a:lnTo>
                  <a:lnTo>
                    <a:pt x="334949" y="229463"/>
                  </a:lnTo>
                  <a:lnTo>
                    <a:pt x="343369" y="229463"/>
                  </a:lnTo>
                  <a:lnTo>
                    <a:pt x="347192" y="228015"/>
                  </a:lnTo>
                  <a:lnTo>
                    <a:pt x="351459" y="227558"/>
                  </a:lnTo>
                  <a:lnTo>
                    <a:pt x="354495" y="224650"/>
                  </a:lnTo>
                  <a:lnTo>
                    <a:pt x="357187" y="221627"/>
                  </a:lnTo>
                  <a:lnTo>
                    <a:pt x="358432" y="217601"/>
                  </a:lnTo>
                  <a:close/>
                </a:path>
                <a:path w="561975" h="229870">
                  <a:moveTo>
                    <a:pt x="460641" y="197573"/>
                  </a:moveTo>
                  <a:lnTo>
                    <a:pt x="459727" y="196011"/>
                  </a:lnTo>
                  <a:lnTo>
                    <a:pt x="457390" y="191985"/>
                  </a:lnTo>
                  <a:lnTo>
                    <a:pt x="452107" y="190754"/>
                  </a:lnTo>
                  <a:lnTo>
                    <a:pt x="449745" y="190322"/>
                  </a:lnTo>
                  <a:lnTo>
                    <a:pt x="449745" y="200266"/>
                  </a:lnTo>
                  <a:lnTo>
                    <a:pt x="448398" y="206527"/>
                  </a:lnTo>
                  <a:lnTo>
                    <a:pt x="444360" y="207530"/>
                  </a:lnTo>
                  <a:lnTo>
                    <a:pt x="440982" y="208432"/>
                  </a:lnTo>
                  <a:lnTo>
                    <a:pt x="438658" y="208203"/>
                  </a:lnTo>
                  <a:lnTo>
                    <a:pt x="437502" y="208089"/>
                  </a:lnTo>
                  <a:lnTo>
                    <a:pt x="434136" y="208203"/>
                  </a:lnTo>
                  <a:lnTo>
                    <a:pt x="434251" y="196570"/>
                  </a:lnTo>
                  <a:lnTo>
                    <a:pt x="438061" y="196799"/>
                  </a:lnTo>
                  <a:lnTo>
                    <a:pt x="439343" y="196570"/>
                  </a:lnTo>
                  <a:lnTo>
                    <a:pt x="442556" y="196011"/>
                  </a:lnTo>
                  <a:lnTo>
                    <a:pt x="446036" y="198031"/>
                  </a:lnTo>
                  <a:lnTo>
                    <a:pt x="449745" y="200266"/>
                  </a:lnTo>
                  <a:lnTo>
                    <a:pt x="449745" y="190322"/>
                  </a:lnTo>
                  <a:lnTo>
                    <a:pt x="444830" y="189407"/>
                  </a:lnTo>
                  <a:lnTo>
                    <a:pt x="442379" y="189318"/>
                  </a:lnTo>
                  <a:lnTo>
                    <a:pt x="437400" y="189141"/>
                  </a:lnTo>
                  <a:lnTo>
                    <a:pt x="429907" y="189318"/>
                  </a:lnTo>
                  <a:lnTo>
                    <a:pt x="422452" y="189293"/>
                  </a:lnTo>
                  <a:lnTo>
                    <a:pt x="422440" y="215696"/>
                  </a:lnTo>
                  <a:lnTo>
                    <a:pt x="422567" y="228676"/>
                  </a:lnTo>
                  <a:lnTo>
                    <a:pt x="434251" y="228676"/>
                  </a:lnTo>
                  <a:lnTo>
                    <a:pt x="434136" y="216154"/>
                  </a:lnTo>
                  <a:lnTo>
                    <a:pt x="440194" y="215696"/>
                  </a:lnTo>
                  <a:lnTo>
                    <a:pt x="446824" y="216712"/>
                  </a:lnTo>
                  <a:lnTo>
                    <a:pt x="448627" y="215696"/>
                  </a:lnTo>
                  <a:lnTo>
                    <a:pt x="452437" y="213575"/>
                  </a:lnTo>
                  <a:lnTo>
                    <a:pt x="456603" y="211670"/>
                  </a:lnTo>
                  <a:lnTo>
                    <a:pt x="459003" y="208432"/>
                  </a:lnTo>
                  <a:lnTo>
                    <a:pt x="459740" y="207429"/>
                  </a:lnTo>
                  <a:lnTo>
                    <a:pt x="460082" y="202831"/>
                  </a:lnTo>
                  <a:lnTo>
                    <a:pt x="460641" y="197573"/>
                  </a:lnTo>
                  <a:close/>
                </a:path>
                <a:path w="561975" h="229870">
                  <a:moveTo>
                    <a:pt x="469938" y="143649"/>
                  </a:moveTo>
                  <a:lnTo>
                    <a:pt x="0" y="143649"/>
                  </a:lnTo>
                  <a:lnTo>
                    <a:pt x="0" y="149987"/>
                  </a:lnTo>
                  <a:lnTo>
                    <a:pt x="0" y="163931"/>
                  </a:lnTo>
                  <a:lnTo>
                    <a:pt x="0" y="170268"/>
                  </a:lnTo>
                  <a:lnTo>
                    <a:pt x="461683" y="170268"/>
                  </a:lnTo>
                  <a:lnTo>
                    <a:pt x="461683" y="163931"/>
                  </a:lnTo>
                  <a:lnTo>
                    <a:pt x="465861" y="163931"/>
                  </a:lnTo>
                  <a:lnTo>
                    <a:pt x="465861" y="149987"/>
                  </a:lnTo>
                  <a:lnTo>
                    <a:pt x="469938" y="149987"/>
                  </a:lnTo>
                  <a:lnTo>
                    <a:pt x="469938" y="143649"/>
                  </a:lnTo>
                  <a:close/>
                </a:path>
                <a:path w="561975" h="229870">
                  <a:moveTo>
                    <a:pt x="561848" y="84912"/>
                  </a:moveTo>
                  <a:lnTo>
                    <a:pt x="527024" y="0"/>
                  </a:lnTo>
                  <a:lnTo>
                    <a:pt x="498716" y="0"/>
                  </a:lnTo>
                  <a:lnTo>
                    <a:pt x="532193" y="84912"/>
                  </a:lnTo>
                  <a:lnTo>
                    <a:pt x="498716" y="169938"/>
                  </a:lnTo>
                  <a:lnTo>
                    <a:pt x="527024" y="169837"/>
                  </a:lnTo>
                  <a:lnTo>
                    <a:pt x="561848" y="84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723369" y="6704838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>
                <a:moveTo>
                  <a:pt x="0" y="0"/>
                </a:moveTo>
                <a:lnTo>
                  <a:pt x="4699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6549" y="578612"/>
            <a:ext cx="3258820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Quality</a:t>
            </a:r>
            <a:r>
              <a:rPr sz="4400" b="0" spc="-45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of</a:t>
            </a:r>
            <a:r>
              <a:rPr sz="4400" b="0" spc="-40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life </a:t>
            </a:r>
            <a:r>
              <a:rPr sz="4400" b="0" spc="-1205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at</a:t>
            </a:r>
            <a:r>
              <a:rPr sz="4400" b="0" spc="-10" dirty="0">
                <a:solidFill>
                  <a:srgbClr val="C50F3A"/>
                </a:solidFill>
                <a:latin typeface="Arial MT"/>
                <a:cs typeface="Arial MT"/>
              </a:rPr>
              <a:t> </a:t>
            </a: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work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723" y="1905000"/>
            <a:ext cx="5961380" cy="4908550"/>
            <a:chOff x="77723" y="1905000"/>
            <a:chExt cx="5961380" cy="49085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123" y="2538967"/>
              <a:ext cx="5606055" cy="42740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3" y="2228088"/>
              <a:ext cx="3001518" cy="39037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8544" y="1905000"/>
              <a:ext cx="3210306" cy="235381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261606" y="2404998"/>
            <a:ext cx="4397375" cy="183896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47955" marR="9525" indent="-135890" algn="just">
              <a:lnSpc>
                <a:spcPts val="1730"/>
              </a:lnSpc>
              <a:spcBef>
                <a:spcPts val="31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Multiple events organized internally throughout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year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promote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exchanges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 cohesion</a:t>
            </a:r>
            <a:endParaRPr sz="1600">
              <a:latin typeface="Arial MT"/>
              <a:cs typeface="Arial MT"/>
            </a:endParaRPr>
          </a:p>
          <a:p>
            <a:pPr marL="147955" marR="5080" indent="-135890" algn="just">
              <a:lnSpc>
                <a:spcPts val="1730"/>
              </a:lnSpc>
              <a:spcBef>
                <a:spcPts val="995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 annual “People Survey” on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all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sites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with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action plan to improve the points of vigilance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identified</a:t>
            </a:r>
            <a:endParaRPr sz="1600">
              <a:latin typeface="Arial MT"/>
              <a:cs typeface="Arial MT"/>
            </a:endParaRPr>
          </a:p>
          <a:p>
            <a:pPr marL="147955" marR="5080" indent="-135890" algn="just">
              <a:lnSpc>
                <a:spcPts val="1730"/>
              </a:lnSpc>
              <a:spcBef>
                <a:spcPts val="990"/>
              </a:spcBef>
              <a:buClr>
                <a:srgbClr val="C50F3A"/>
              </a:buClr>
              <a:buFont typeface="Wingdings"/>
              <a:buChar char=""/>
              <a:tabLst>
                <a:tab pos="14859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 “Net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Promoter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Score” (NPS) calculated each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year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track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employee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involvement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39016" y="6570136"/>
            <a:ext cx="9779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10" dirty="0">
                <a:solidFill>
                  <a:srgbClr val="767070"/>
                </a:solidFill>
                <a:latin typeface="Arial MT"/>
                <a:cs typeface="Arial MT"/>
              </a:rPr>
              <a:t>31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01667" y="0"/>
            <a:ext cx="7992109" cy="6858000"/>
            <a:chOff x="4201667" y="0"/>
            <a:chExt cx="7992109" cy="6858000"/>
          </a:xfrm>
        </p:grpSpPr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9328" y="6560095"/>
              <a:ext cx="131982" cy="1211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7146" y="6559312"/>
              <a:ext cx="137149" cy="1194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5185" y="6560095"/>
              <a:ext cx="198703" cy="1710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35284" y="6561111"/>
              <a:ext cx="561975" cy="229870"/>
            </a:xfrm>
            <a:custGeom>
              <a:avLst/>
              <a:gdLst/>
              <a:ahLst/>
              <a:cxnLst/>
              <a:rect l="l" t="t" r="r" b="b"/>
              <a:pathLst>
                <a:path w="561975" h="229870">
                  <a:moveTo>
                    <a:pt x="46380" y="206870"/>
                  </a:moveTo>
                  <a:lnTo>
                    <a:pt x="25158" y="206870"/>
                  </a:lnTo>
                  <a:lnTo>
                    <a:pt x="25158" y="214249"/>
                  </a:lnTo>
                  <a:lnTo>
                    <a:pt x="34366" y="214249"/>
                  </a:lnTo>
                  <a:lnTo>
                    <a:pt x="34366" y="222084"/>
                  </a:lnTo>
                  <a:lnTo>
                    <a:pt x="29311" y="222084"/>
                  </a:lnTo>
                  <a:lnTo>
                    <a:pt x="23698" y="222186"/>
                  </a:lnTo>
                  <a:lnTo>
                    <a:pt x="19646" y="218617"/>
                  </a:lnTo>
                  <a:lnTo>
                    <a:pt x="15163" y="215252"/>
                  </a:lnTo>
                  <a:lnTo>
                    <a:pt x="14592" y="208762"/>
                  </a:lnTo>
                  <a:lnTo>
                    <a:pt x="16167" y="203733"/>
                  </a:lnTo>
                  <a:lnTo>
                    <a:pt x="18186" y="198132"/>
                  </a:lnTo>
                  <a:lnTo>
                    <a:pt x="24701" y="195338"/>
                  </a:lnTo>
                  <a:lnTo>
                    <a:pt x="30327" y="195681"/>
                  </a:lnTo>
                  <a:lnTo>
                    <a:pt x="36169" y="195567"/>
                  </a:lnTo>
                  <a:lnTo>
                    <a:pt x="41109" y="199034"/>
                  </a:lnTo>
                  <a:lnTo>
                    <a:pt x="46278" y="201383"/>
                  </a:lnTo>
                  <a:lnTo>
                    <a:pt x="46278" y="191643"/>
                  </a:lnTo>
                  <a:lnTo>
                    <a:pt x="38214" y="189458"/>
                  </a:lnTo>
                  <a:lnTo>
                    <a:pt x="29883" y="188493"/>
                  </a:lnTo>
                  <a:lnTo>
                    <a:pt x="21590" y="189064"/>
                  </a:lnTo>
                  <a:lnTo>
                    <a:pt x="13589" y="191541"/>
                  </a:lnTo>
                  <a:lnTo>
                    <a:pt x="8648" y="194335"/>
                  </a:lnTo>
                  <a:lnTo>
                    <a:pt x="4267" y="199034"/>
                  </a:lnTo>
                  <a:lnTo>
                    <a:pt x="3594" y="204851"/>
                  </a:lnTo>
                  <a:lnTo>
                    <a:pt x="2806" y="210439"/>
                  </a:lnTo>
                  <a:lnTo>
                    <a:pt x="3251" y="216712"/>
                  </a:lnTo>
                  <a:lnTo>
                    <a:pt x="6959" y="220967"/>
                  </a:lnTo>
                  <a:lnTo>
                    <a:pt x="10896" y="226225"/>
                  </a:lnTo>
                  <a:lnTo>
                    <a:pt x="17513" y="228015"/>
                  </a:lnTo>
                  <a:lnTo>
                    <a:pt x="23583" y="229235"/>
                  </a:lnTo>
                  <a:lnTo>
                    <a:pt x="32791" y="229235"/>
                  </a:lnTo>
                  <a:lnTo>
                    <a:pt x="37401" y="228346"/>
                  </a:lnTo>
                  <a:lnTo>
                    <a:pt x="41897" y="227342"/>
                  </a:lnTo>
                  <a:lnTo>
                    <a:pt x="46380" y="226110"/>
                  </a:lnTo>
                  <a:lnTo>
                    <a:pt x="46380" y="206870"/>
                  </a:lnTo>
                  <a:close/>
                </a:path>
                <a:path w="561975" h="229870">
                  <a:moveTo>
                    <a:pt x="148831" y="61861"/>
                  </a:moveTo>
                  <a:lnTo>
                    <a:pt x="148717" y="55486"/>
                  </a:lnTo>
                  <a:lnTo>
                    <a:pt x="148717" y="48996"/>
                  </a:lnTo>
                  <a:lnTo>
                    <a:pt x="126022" y="48996"/>
                  </a:lnTo>
                  <a:lnTo>
                    <a:pt x="126136" y="55372"/>
                  </a:lnTo>
                  <a:lnTo>
                    <a:pt x="126022" y="61760"/>
                  </a:lnTo>
                  <a:lnTo>
                    <a:pt x="126136" y="68249"/>
                  </a:lnTo>
                  <a:lnTo>
                    <a:pt x="141185" y="68249"/>
                  </a:lnTo>
                  <a:lnTo>
                    <a:pt x="148717" y="68351"/>
                  </a:lnTo>
                  <a:lnTo>
                    <a:pt x="148831" y="61861"/>
                  </a:lnTo>
                  <a:close/>
                </a:path>
                <a:path w="561975" h="229870">
                  <a:moveTo>
                    <a:pt x="153657" y="228574"/>
                  </a:moveTo>
                  <a:lnTo>
                    <a:pt x="143776" y="217385"/>
                  </a:lnTo>
                  <a:lnTo>
                    <a:pt x="140652" y="214134"/>
                  </a:lnTo>
                  <a:lnTo>
                    <a:pt x="138607" y="212013"/>
                  </a:lnTo>
                  <a:lnTo>
                    <a:pt x="142316" y="209778"/>
                  </a:lnTo>
                  <a:lnTo>
                    <a:pt x="145897" y="207759"/>
                  </a:lnTo>
                  <a:lnTo>
                    <a:pt x="146697" y="207314"/>
                  </a:lnTo>
                  <a:lnTo>
                    <a:pt x="147370" y="202615"/>
                  </a:lnTo>
                  <a:lnTo>
                    <a:pt x="148717" y="197472"/>
                  </a:lnTo>
                  <a:lnTo>
                    <a:pt x="147942" y="196126"/>
                  </a:lnTo>
                  <a:lnTo>
                    <a:pt x="145453" y="191757"/>
                  </a:lnTo>
                  <a:lnTo>
                    <a:pt x="140284" y="190525"/>
                  </a:lnTo>
                  <a:lnTo>
                    <a:pt x="136690" y="189953"/>
                  </a:lnTo>
                  <a:lnTo>
                    <a:pt x="136690" y="198132"/>
                  </a:lnTo>
                  <a:lnTo>
                    <a:pt x="136359" y="204736"/>
                  </a:lnTo>
                  <a:lnTo>
                    <a:pt x="132651" y="206197"/>
                  </a:lnTo>
                  <a:lnTo>
                    <a:pt x="129057" y="207759"/>
                  </a:lnTo>
                  <a:lnTo>
                    <a:pt x="125780" y="207200"/>
                  </a:lnTo>
                  <a:lnTo>
                    <a:pt x="125120" y="207086"/>
                  </a:lnTo>
                  <a:lnTo>
                    <a:pt x="121424" y="207200"/>
                  </a:lnTo>
                  <a:lnTo>
                    <a:pt x="121424" y="196456"/>
                  </a:lnTo>
                  <a:lnTo>
                    <a:pt x="125120" y="196570"/>
                  </a:lnTo>
                  <a:lnTo>
                    <a:pt x="126047" y="196456"/>
                  </a:lnTo>
                  <a:lnTo>
                    <a:pt x="128828" y="196126"/>
                  </a:lnTo>
                  <a:lnTo>
                    <a:pt x="132537" y="197129"/>
                  </a:lnTo>
                  <a:lnTo>
                    <a:pt x="136690" y="198132"/>
                  </a:lnTo>
                  <a:lnTo>
                    <a:pt x="136690" y="189953"/>
                  </a:lnTo>
                  <a:lnTo>
                    <a:pt x="132715" y="189318"/>
                  </a:lnTo>
                  <a:lnTo>
                    <a:pt x="131191" y="189268"/>
                  </a:lnTo>
                  <a:lnTo>
                    <a:pt x="125056" y="189103"/>
                  </a:lnTo>
                  <a:lnTo>
                    <a:pt x="117373" y="189268"/>
                  </a:lnTo>
                  <a:lnTo>
                    <a:pt x="109740" y="189191"/>
                  </a:lnTo>
                  <a:lnTo>
                    <a:pt x="109855" y="228676"/>
                  </a:lnTo>
                  <a:lnTo>
                    <a:pt x="121424" y="228676"/>
                  </a:lnTo>
                  <a:lnTo>
                    <a:pt x="121424" y="214249"/>
                  </a:lnTo>
                  <a:lnTo>
                    <a:pt x="123101" y="214134"/>
                  </a:lnTo>
                  <a:lnTo>
                    <a:pt x="126580" y="214134"/>
                  </a:lnTo>
                  <a:lnTo>
                    <a:pt x="131305" y="218617"/>
                  </a:lnTo>
                  <a:lnTo>
                    <a:pt x="135013" y="223875"/>
                  </a:lnTo>
                  <a:lnTo>
                    <a:pt x="139509" y="228574"/>
                  </a:lnTo>
                  <a:lnTo>
                    <a:pt x="144221" y="228676"/>
                  </a:lnTo>
                  <a:lnTo>
                    <a:pt x="148932" y="228676"/>
                  </a:lnTo>
                  <a:lnTo>
                    <a:pt x="153657" y="228574"/>
                  </a:lnTo>
                  <a:close/>
                </a:path>
                <a:path w="561975" h="229870">
                  <a:moveTo>
                    <a:pt x="256501" y="205638"/>
                  </a:moveTo>
                  <a:lnTo>
                    <a:pt x="253441" y="197510"/>
                  </a:lnTo>
                  <a:lnTo>
                    <a:pt x="250202" y="194449"/>
                  </a:lnTo>
                  <a:lnTo>
                    <a:pt x="247116" y="191541"/>
                  </a:lnTo>
                  <a:lnTo>
                    <a:pt x="245186" y="190893"/>
                  </a:lnTo>
                  <a:lnTo>
                    <a:pt x="245186" y="208432"/>
                  </a:lnTo>
                  <a:lnTo>
                    <a:pt x="244983" y="215595"/>
                  </a:lnTo>
                  <a:lnTo>
                    <a:pt x="239814" y="219837"/>
                  </a:lnTo>
                  <a:lnTo>
                    <a:pt x="234188" y="224205"/>
                  </a:lnTo>
                  <a:lnTo>
                    <a:pt x="224421" y="221742"/>
                  </a:lnTo>
                  <a:lnTo>
                    <a:pt x="222288" y="214807"/>
                  </a:lnTo>
                  <a:lnTo>
                    <a:pt x="220484" y="208432"/>
                  </a:lnTo>
                  <a:lnTo>
                    <a:pt x="221170" y="199250"/>
                  </a:lnTo>
                  <a:lnTo>
                    <a:pt x="228460" y="196570"/>
                  </a:lnTo>
                  <a:lnTo>
                    <a:pt x="233857" y="194449"/>
                  </a:lnTo>
                  <a:lnTo>
                    <a:pt x="240601" y="196570"/>
                  </a:lnTo>
                  <a:lnTo>
                    <a:pt x="242951" y="201942"/>
                  </a:lnTo>
                  <a:lnTo>
                    <a:pt x="245135" y="207581"/>
                  </a:lnTo>
                  <a:lnTo>
                    <a:pt x="245186" y="208432"/>
                  </a:lnTo>
                  <a:lnTo>
                    <a:pt x="245186" y="190893"/>
                  </a:lnTo>
                  <a:lnTo>
                    <a:pt x="240055" y="189153"/>
                  </a:lnTo>
                  <a:lnTo>
                    <a:pt x="232651" y="188391"/>
                  </a:lnTo>
                  <a:lnTo>
                    <a:pt x="225285" y="189280"/>
                  </a:lnTo>
                  <a:lnTo>
                    <a:pt x="218351" y="191871"/>
                  </a:lnTo>
                  <a:lnTo>
                    <a:pt x="211874" y="198602"/>
                  </a:lnTo>
                  <a:lnTo>
                    <a:pt x="209346" y="207581"/>
                  </a:lnTo>
                  <a:lnTo>
                    <a:pt x="210807" y="216877"/>
                  </a:lnTo>
                  <a:lnTo>
                    <a:pt x="216331" y="224536"/>
                  </a:lnTo>
                  <a:lnTo>
                    <a:pt x="220040" y="227228"/>
                  </a:lnTo>
                  <a:lnTo>
                    <a:pt x="224536" y="228574"/>
                  </a:lnTo>
                  <a:lnTo>
                    <a:pt x="229031" y="229463"/>
                  </a:lnTo>
                  <a:lnTo>
                    <a:pt x="237451" y="229463"/>
                  </a:lnTo>
                  <a:lnTo>
                    <a:pt x="242849" y="228231"/>
                  </a:lnTo>
                  <a:lnTo>
                    <a:pt x="248577" y="226555"/>
                  </a:lnTo>
                  <a:lnTo>
                    <a:pt x="250456" y="224205"/>
                  </a:lnTo>
                  <a:lnTo>
                    <a:pt x="252171" y="222084"/>
                  </a:lnTo>
                  <a:lnTo>
                    <a:pt x="256133" y="214350"/>
                  </a:lnTo>
                  <a:lnTo>
                    <a:pt x="256501" y="205638"/>
                  </a:lnTo>
                  <a:close/>
                </a:path>
                <a:path w="561975" h="229870">
                  <a:moveTo>
                    <a:pt x="327533" y="68249"/>
                  </a:moveTo>
                  <a:lnTo>
                    <a:pt x="327317" y="61861"/>
                  </a:lnTo>
                  <a:lnTo>
                    <a:pt x="327418" y="55372"/>
                  </a:lnTo>
                  <a:lnTo>
                    <a:pt x="327418" y="48996"/>
                  </a:lnTo>
                  <a:lnTo>
                    <a:pt x="304507" y="48996"/>
                  </a:lnTo>
                  <a:lnTo>
                    <a:pt x="304507" y="61861"/>
                  </a:lnTo>
                  <a:lnTo>
                    <a:pt x="304622" y="68249"/>
                  </a:lnTo>
                  <a:lnTo>
                    <a:pt x="312254" y="68249"/>
                  </a:lnTo>
                  <a:lnTo>
                    <a:pt x="319900" y="68465"/>
                  </a:lnTo>
                  <a:lnTo>
                    <a:pt x="327533" y="68249"/>
                  </a:lnTo>
                  <a:close/>
                </a:path>
                <a:path w="561975" h="229870">
                  <a:moveTo>
                    <a:pt x="358432" y="217601"/>
                  </a:moveTo>
                  <a:lnTo>
                    <a:pt x="358317" y="213690"/>
                  </a:lnTo>
                  <a:lnTo>
                    <a:pt x="358317" y="189191"/>
                  </a:lnTo>
                  <a:lnTo>
                    <a:pt x="346519" y="189191"/>
                  </a:lnTo>
                  <a:lnTo>
                    <a:pt x="346405" y="197358"/>
                  </a:lnTo>
                  <a:lnTo>
                    <a:pt x="346633" y="205524"/>
                  </a:lnTo>
                  <a:lnTo>
                    <a:pt x="346519" y="216598"/>
                  </a:lnTo>
                  <a:lnTo>
                    <a:pt x="345503" y="220294"/>
                  </a:lnTo>
                  <a:lnTo>
                    <a:pt x="342366" y="221297"/>
                  </a:lnTo>
                  <a:lnTo>
                    <a:pt x="339102" y="222186"/>
                  </a:lnTo>
                  <a:lnTo>
                    <a:pt x="335292" y="222300"/>
                  </a:lnTo>
                  <a:lnTo>
                    <a:pt x="332371" y="220510"/>
                  </a:lnTo>
                  <a:lnTo>
                    <a:pt x="329780" y="218833"/>
                  </a:lnTo>
                  <a:lnTo>
                    <a:pt x="329450" y="215480"/>
                  </a:lnTo>
                  <a:lnTo>
                    <a:pt x="329450" y="204851"/>
                  </a:lnTo>
                  <a:lnTo>
                    <a:pt x="329552" y="197015"/>
                  </a:lnTo>
                  <a:lnTo>
                    <a:pt x="329450" y="189191"/>
                  </a:lnTo>
                  <a:lnTo>
                    <a:pt x="317881" y="189191"/>
                  </a:lnTo>
                  <a:lnTo>
                    <a:pt x="317881" y="205638"/>
                  </a:lnTo>
                  <a:lnTo>
                    <a:pt x="317652" y="213804"/>
                  </a:lnTo>
                  <a:lnTo>
                    <a:pt x="317652" y="217601"/>
                  </a:lnTo>
                  <a:lnTo>
                    <a:pt x="318325" y="221856"/>
                  </a:lnTo>
                  <a:lnTo>
                    <a:pt x="321475" y="224536"/>
                  </a:lnTo>
                  <a:lnTo>
                    <a:pt x="325285" y="227672"/>
                  </a:lnTo>
                  <a:lnTo>
                    <a:pt x="330123" y="229019"/>
                  </a:lnTo>
                  <a:lnTo>
                    <a:pt x="334949" y="229463"/>
                  </a:lnTo>
                  <a:lnTo>
                    <a:pt x="343369" y="229463"/>
                  </a:lnTo>
                  <a:lnTo>
                    <a:pt x="347192" y="228015"/>
                  </a:lnTo>
                  <a:lnTo>
                    <a:pt x="351459" y="227558"/>
                  </a:lnTo>
                  <a:lnTo>
                    <a:pt x="354495" y="224650"/>
                  </a:lnTo>
                  <a:lnTo>
                    <a:pt x="357187" y="221627"/>
                  </a:lnTo>
                  <a:lnTo>
                    <a:pt x="358432" y="217601"/>
                  </a:lnTo>
                  <a:close/>
                </a:path>
                <a:path w="561975" h="229870">
                  <a:moveTo>
                    <a:pt x="460641" y="197573"/>
                  </a:moveTo>
                  <a:lnTo>
                    <a:pt x="459727" y="196011"/>
                  </a:lnTo>
                  <a:lnTo>
                    <a:pt x="457390" y="191985"/>
                  </a:lnTo>
                  <a:lnTo>
                    <a:pt x="452107" y="190754"/>
                  </a:lnTo>
                  <a:lnTo>
                    <a:pt x="449745" y="190322"/>
                  </a:lnTo>
                  <a:lnTo>
                    <a:pt x="449745" y="200266"/>
                  </a:lnTo>
                  <a:lnTo>
                    <a:pt x="448398" y="206527"/>
                  </a:lnTo>
                  <a:lnTo>
                    <a:pt x="444360" y="207530"/>
                  </a:lnTo>
                  <a:lnTo>
                    <a:pt x="440982" y="208432"/>
                  </a:lnTo>
                  <a:lnTo>
                    <a:pt x="438658" y="208203"/>
                  </a:lnTo>
                  <a:lnTo>
                    <a:pt x="437502" y="208089"/>
                  </a:lnTo>
                  <a:lnTo>
                    <a:pt x="434136" y="208203"/>
                  </a:lnTo>
                  <a:lnTo>
                    <a:pt x="434251" y="196570"/>
                  </a:lnTo>
                  <a:lnTo>
                    <a:pt x="438061" y="196799"/>
                  </a:lnTo>
                  <a:lnTo>
                    <a:pt x="439343" y="196570"/>
                  </a:lnTo>
                  <a:lnTo>
                    <a:pt x="442556" y="196011"/>
                  </a:lnTo>
                  <a:lnTo>
                    <a:pt x="446036" y="198031"/>
                  </a:lnTo>
                  <a:lnTo>
                    <a:pt x="449745" y="200266"/>
                  </a:lnTo>
                  <a:lnTo>
                    <a:pt x="449745" y="190322"/>
                  </a:lnTo>
                  <a:lnTo>
                    <a:pt x="444830" y="189407"/>
                  </a:lnTo>
                  <a:lnTo>
                    <a:pt x="442379" y="189318"/>
                  </a:lnTo>
                  <a:lnTo>
                    <a:pt x="437400" y="189141"/>
                  </a:lnTo>
                  <a:lnTo>
                    <a:pt x="429907" y="189318"/>
                  </a:lnTo>
                  <a:lnTo>
                    <a:pt x="422452" y="189293"/>
                  </a:lnTo>
                  <a:lnTo>
                    <a:pt x="422440" y="215696"/>
                  </a:lnTo>
                  <a:lnTo>
                    <a:pt x="422567" y="228676"/>
                  </a:lnTo>
                  <a:lnTo>
                    <a:pt x="434251" y="228676"/>
                  </a:lnTo>
                  <a:lnTo>
                    <a:pt x="434136" y="216154"/>
                  </a:lnTo>
                  <a:lnTo>
                    <a:pt x="440194" y="215696"/>
                  </a:lnTo>
                  <a:lnTo>
                    <a:pt x="446824" y="216712"/>
                  </a:lnTo>
                  <a:lnTo>
                    <a:pt x="448627" y="215696"/>
                  </a:lnTo>
                  <a:lnTo>
                    <a:pt x="452437" y="213575"/>
                  </a:lnTo>
                  <a:lnTo>
                    <a:pt x="456603" y="211670"/>
                  </a:lnTo>
                  <a:lnTo>
                    <a:pt x="459003" y="208432"/>
                  </a:lnTo>
                  <a:lnTo>
                    <a:pt x="459740" y="207429"/>
                  </a:lnTo>
                  <a:lnTo>
                    <a:pt x="460082" y="202831"/>
                  </a:lnTo>
                  <a:lnTo>
                    <a:pt x="460641" y="197573"/>
                  </a:lnTo>
                  <a:close/>
                </a:path>
                <a:path w="561975" h="229870">
                  <a:moveTo>
                    <a:pt x="469938" y="143649"/>
                  </a:moveTo>
                  <a:lnTo>
                    <a:pt x="0" y="143649"/>
                  </a:lnTo>
                  <a:lnTo>
                    <a:pt x="0" y="149987"/>
                  </a:lnTo>
                  <a:lnTo>
                    <a:pt x="0" y="163931"/>
                  </a:lnTo>
                  <a:lnTo>
                    <a:pt x="0" y="170268"/>
                  </a:lnTo>
                  <a:lnTo>
                    <a:pt x="461683" y="170268"/>
                  </a:lnTo>
                  <a:lnTo>
                    <a:pt x="461683" y="163931"/>
                  </a:lnTo>
                  <a:lnTo>
                    <a:pt x="465861" y="163931"/>
                  </a:lnTo>
                  <a:lnTo>
                    <a:pt x="465861" y="149987"/>
                  </a:lnTo>
                  <a:lnTo>
                    <a:pt x="469938" y="149987"/>
                  </a:lnTo>
                  <a:lnTo>
                    <a:pt x="469938" y="143649"/>
                  </a:lnTo>
                  <a:close/>
                </a:path>
                <a:path w="561975" h="229870">
                  <a:moveTo>
                    <a:pt x="561848" y="84912"/>
                  </a:moveTo>
                  <a:lnTo>
                    <a:pt x="527024" y="0"/>
                  </a:lnTo>
                  <a:lnTo>
                    <a:pt x="498716" y="0"/>
                  </a:lnTo>
                  <a:lnTo>
                    <a:pt x="532193" y="84912"/>
                  </a:lnTo>
                  <a:lnTo>
                    <a:pt x="498716" y="169938"/>
                  </a:lnTo>
                  <a:lnTo>
                    <a:pt x="527024" y="169837"/>
                  </a:lnTo>
                  <a:lnTo>
                    <a:pt x="561848" y="84912"/>
                  </a:lnTo>
                  <a:close/>
                </a:path>
              </a:pathLst>
            </a:custGeom>
            <a:solidFill>
              <a:srgbClr val="5A67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23370" y="6717030"/>
              <a:ext cx="469900" cy="0"/>
            </a:xfrm>
            <a:custGeom>
              <a:avLst/>
              <a:gdLst/>
              <a:ahLst/>
              <a:cxnLst/>
              <a:rect l="l" t="t" r="r" b="b"/>
              <a:pathLst>
                <a:path w="469900">
                  <a:moveTo>
                    <a:pt x="0" y="0"/>
                  </a:moveTo>
                  <a:lnTo>
                    <a:pt x="469900" y="0"/>
                  </a:lnTo>
                </a:path>
              </a:pathLst>
            </a:custGeom>
            <a:ln w="28575">
              <a:solidFill>
                <a:srgbClr val="5C64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1667" y="754380"/>
              <a:ext cx="7990332" cy="533247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6549" y="1689303"/>
            <a:ext cx="2108835" cy="1301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105"/>
              </a:spcBef>
            </a:pP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CSR</a:t>
            </a:r>
            <a:endParaRPr sz="4400">
              <a:latin typeface="Arial MT"/>
              <a:cs typeface="Arial MT"/>
            </a:endParaRPr>
          </a:p>
          <a:p>
            <a:pPr marL="12700">
              <a:lnSpc>
                <a:spcPts val="5015"/>
              </a:lnSpc>
            </a:pP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Strategy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3339" y="3627247"/>
            <a:ext cx="3436620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</a:pPr>
            <a:r>
              <a:rPr sz="2200" spc="-25" dirty="0">
                <a:latin typeface="Arial MT"/>
                <a:cs typeface="Arial MT"/>
              </a:rPr>
              <a:t>We</a:t>
            </a:r>
            <a:r>
              <a:rPr sz="2200" spc="-5" dirty="0">
                <a:latin typeface="Arial MT"/>
                <a:cs typeface="Arial MT"/>
              </a:rPr>
              <a:t> analyse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 </a:t>
            </a:r>
            <a:r>
              <a:rPr sz="2200" dirty="0">
                <a:latin typeface="Arial MT"/>
                <a:cs typeface="Arial MT"/>
              </a:rPr>
              <a:t>impact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of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ts val="1850"/>
              </a:lnSpc>
            </a:pPr>
            <a:r>
              <a:rPr sz="2200" spc="-5" dirty="0">
                <a:latin typeface="Arial MT"/>
                <a:cs typeface="Arial MT"/>
              </a:rPr>
              <a:t>CMR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on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environment,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ts val="1850"/>
              </a:lnSpc>
            </a:pP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economy</a:t>
            </a:r>
            <a:r>
              <a:rPr sz="2200" spc="15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and</a:t>
            </a:r>
            <a:r>
              <a:rPr sz="220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the</a:t>
            </a:r>
            <a:r>
              <a:rPr sz="2200" spc="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social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ts val="1850"/>
              </a:lnSpc>
            </a:pPr>
            <a:r>
              <a:rPr sz="2200" spc="-5" dirty="0">
                <a:latin typeface="Arial MT"/>
                <a:cs typeface="Arial MT"/>
              </a:rPr>
              <a:t>sphere</a:t>
            </a:r>
            <a:r>
              <a:rPr sz="2200" spc="-1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with</a:t>
            </a:r>
            <a:r>
              <a:rPr sz="2200" spc="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one</a:t>
            </a:r>
            <a:r>
              <a:rPr sz="2200" spc="-10" dirty="0">
                <a:latin typeface="Arial MT"/>
                <a:cs typeface="Arial MT"/>
              </a:rPr>
              <a:t> </a:t>
            </a:r>
            <a:r>
              <a:rPr sz="2200" spc="-5" dirty="0">
                <a:latin typeface="Arial MT"/>
                <a:cs typeface="Arial MT"/>
              </a:rPr>
              <a:t>major</a:t>
            </a:r>
            <a:endParaRPr sz="2200">
              <a:latin typeface="Arial MT"/>
              <a:cs typeface="Arial MT"/>
            </a:endParaRPr>
          </a:p>
          <a:p>
            <a:pPr marL="12700" marR="473075">
              <a:lnSpc>
                <a:spcPct val="70000"/>
              </a:lnSpc>
              <a:spcBef>
                <a:spcPts val="395"/>
              </a:spcBef>
            </a:pPr>
            <a:r>
              <a:rPr sz="2200" dirty="0">
                <a:latin typeface="Arial MT"/>
                <a:cs typeface="Arial MT"/>
              </a:rPr>
              <a:t>concern:</a:t>
            </a:r>
            <a:r>
              <a:rPr sz="2200" spc="-4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reduce</a:t>
            </a:r>
            <a:r>
              <a:rPr sz="2200" spc="-3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carbon </a:t>
            </a:r>
            <a:r>
              <a:rPr sz="2200" spc="-60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footprint.</a:t>
            </a:r>
            <a:endParaRPr sz="2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6316" y="6549034"/>
            <a:ext cx="12318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767070"/>
                </a:solidFill>
                <a:latin typeface="Arial MT"/>
                <a:cs typeface="Arial MT"/>
              </a:rPr>
              <a:t>32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4" name="object 4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90391" y="2728142"/>
            <a:ext cx="4035925" cy="350031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r>
              <a:rPr lang="fr-FR" sz="1400" dirty="0" err="1">
                <a:latin typeface="Arial MT"/>
                <a:cs typeface="Arial MT"/>
              </a:rPr>
              <a:t>Customers</a:t>
            </a:r>
            <a:r>
              <a:rPr lang="fr-FR" sz="1400" dirty="0">
                <a:latin typeface="Arial MT"/>
                <a:cs typeface="Arial MT"/>
              </a:rPr>
              <a:t> direct </a:t>
            </a:r>
            <a:r>
              <a:rPr lang="fr-FR" sz="1400" dirty="0" err="1">
                <a:latin typeface="Arial MT"/>
                <a:cs typeface="Arial MT"/>
              </a:rPr>
              <a:t>shipment</a:t>
            </a:r>
            <a:r>
              <a:rPr lang="fr-FR" sz="1400" dirty="0">
                <a:latin typeface="Arial MT"/>
                <a:cs typeface="Arial MT"/>
              </a:rPr>
              <a:t> </a:t>
            </a:r>
            <a:r>
              <a:rPr lang="fr-FR" sz="1400" dirty="0" err="1">
                <a:latin typeface="Arial MT"/>
                <a:cs typeface="Arial MT"/>
              </a:rPr>
              <a:t>from</a:t>
            </a:r>
            <a:r>
              <a:rPr lang="fr-FR" sz="140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production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sites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reduce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CMR's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carbon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footprint.</a:t>
            </a:r>
            <a:endParaRPr lang="fr-FR" sz="1400" dirty="0">
              <a:latin typeface="Arial MT"/>
              <a:cs typeface="Arial MT"/>
            </a:endParaRPr>
          </a:p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fr-FR" sz="1400" dirty="0">
              <a:latin typeface="Arial MT"/>
              <a:cs typeface="Arial MT"/>
            </a:endParaRPr>
          </a:p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en-US" sz="1400" dirty="0">
              <a:latin typeface="Arial MT"/>
              <a:cs typeface="Arial MT"/>
            </a:endParaRPr>
          </a:p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r>
              <a:rPr lang="en-US" sz="1400" dirty="0">
                <a:latin typeface="Arial MT"/>
                <a:cs typeface="Arial MT"/>
              </a:rPr>
              <a:t>Innovation program related to the energy transition.</a:t>
            </a:r>
          </a:p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en-US" sz="1400" dirty="0">
              <a:latin typeface="Arial MT"/>
              <a:cs typeface="Arial MT"/>
            </a:endParaRPr>
          </a:p>
          <a:p>
            <a:pPr marL="12065" marR="184150" algn="just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sz="1400" dirty="0">
              <a:latin typeface="Arial MT"/>
              <a:cs typeface="Arial MT"/>
            </a:endParaRPr>
          </a:p>
          <a:p>
            <a:pPr marL="12065" marR="5080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r>
              <a:rPr sz="1400" spc="-10" dirty="0">
                <a:latin typeface="Arial MT"/>
                <a:cs typeface="Arial MT"/>
              </a:rPr>
              <a:t>Train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our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engineering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team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R&amp;D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collaborators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product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lifecycle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analysis.</a:t>
            </a:r>
            <a:endParaRPr lang="fr-FR" sz="1400" spc="-5" dirty="0">
              <a:latin typeface="Arial MT"/>
              <a:cs typeface="Arial MT"/>
            </a:endParaRPr>
          </a:p>
          <a:p>
            <a:pPr marL="12065" marR="5080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fr-FR" sz="1400" spc="-5" dirty="0">
              <a:latin typeface="Arial MT"/>
              <a:cs typeface="Arial MT"/>
            </a:endParaRPr>
          </a:p>
          <a:p>
            <a:pPr marL="12065" marR="5080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sz="1400" dirty="0">
              <a:latin typeface="Arial MT"/>
              <a:cs typeface="Arial MT"/>
            </a:endParaRPr>
          </a:p>
          <a:p>
            <a:pPr marL="12065" marR="56515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r>
              <a:rPr sz="1400" spc="-10" dirty="0">
                <a:latin typeface="Arial MT"/>
                <a:cs typeface="Arial MT"/>
              </a:rPr>
              <a:t>Track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recycling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our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waste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production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 </a:t>
            </a:r>
            <a:r>
              <a:rPr sz="1400" spc="-37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offices.</a:t>
            </a:r>
            <a:endParaRPr lang="fr-FR" sz="1400" spc="-5" dirty="0">
              <a:latin typeface="Arial MT"/>
              <a:cs typeface="Arial MT"/>
            </a:endParaRPr>
          </a:p>
          <a:p>
            <a:pPr marL="12065" marR="56515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fr-FR" sz="1400" spc="-5" dirty="0">
              <a:latin typeface="Arial MT"/>
              <a:cs typeface="Arial MT"/>
            </a:endParaRPr>
          </a:p>
          <a:p>
            <a:pPr marL="12065" marR="56515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endParaRPr lang="fr-FR" sz="1400" spc="-5" dirty="0">
              <a:latin typeface="Arial MT"/>
              <a:cs typeface="Arial MT"/>
            </a:endParaRPr>
          </a:p>
          <a:p>
            <a:pPr marL="12065" marR="56515">
              <a:lnSpc>
                <a:spcPts val="1510"/>
              </a:lnSpc>
              <a:buClr>
                <a:srgbClr val="C50F3A"/>
              </a:buClr>
              <a:tabLst>
                <a:tab pos="148590" algn="l"/>
              </a:tabLst>
            </a:pPr>
            <a:r>
              <a:rPr lang="en-US" sz="1400" dirty="0">
                <a:latin typeface="Arial MT"/>
                <a:cs typeface="Arial MT"/>
              </a:rPr>
              <a:t>Reduce, or even eliminate, the use of plastic packaging.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3683" y="509727"/>
            <a:ext cx="2593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Arial MT"/>
                <a:cs typeface="Arial MT"/>
              </a:rPr>
              <a:t>Environment</a:t>
            </a:r>
          </a:p>
        </p:txBody>
      </p:sp>
      <p:sp>
        <p:nvSpPr>
          <p:cNvPr id="10" name="object 10"/>
          <p:cNvSpPr/>
          <p:nvPr/>
        </p:nvSpPr>
        <p:spPr>
          <a:xfrm>
            <a:off x="694944" y="1159763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40EE18-9E03-438D-A50C-1056DA5A3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625"/>
            <a:ext cx="6716062" cy="447737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D5D05CC-D7B3-48D3-BFAE-4A43771C1AE7}"/>
              </a:ext>
            </a:extLst>
          </p:cNvPr>
          <p:cNvGrpSpPr/>
          <p:nvPr/>
        </p:nvGrpSpPr>
        <p:grpSpPr>
          <a:xfrm>
            <a:off x="7153396" y="2656873"/>
            <a:ext cx="609601" cy="595274"/>
            <a:chOff x="7010399" y="2614281"/>
            <a:chExt cx="609601" cy="595274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367C1FA-4E43-4453-AE16-A81266F36D45}"/>
                </a:ext>
              </a:extLst>
            </p:cNvPr>
            <p:cNvSpPr/>
            <p:nvPr/>
          </p:nvSpPr>
          <p:spPr>
            <a:xfrm>
              <a:off x="7010399" y="2614281"/>
              <a:ext cx="609601" cy="59527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Graphique 13" descr="Envoyer">
              <a:extLst>
                <a:ext uri="{FF2B5EF4-FFF2-40B4-BE49-F238E27FC236}">
                  <a16:creationId xmlns:a16="http://schemas.microsoft.com/office/drawing/2014/main" id="{939F8470-24D1-43E2-A6F3-D5013715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5350" y="2694849"/>
              <a:ext cx="434138" cy="434138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AE8287C-4B02-42C0-9A54-1536B8E3D839}"/>
              </a:ext>
            </a:extLst>
          </p:cNvPr>
          <p:cNvGrpSpPr/>
          <p:nvPr/>
        </p:nvGrpSpPr>
        <p:grpSpPr>
          <a:xfrm>
            <a:off x="7162801" y="3430032"/>
            <a:ext cx="609601" cy="595274"/>
            <a:chOff x="7017645" y="3534623"/>
            <a:chExt cx="701571" cy="66131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6D35A52-077F-44BE-87B4-441A11146CE5}"/>
                </a:ext>
              </a:extLst>
            </p:cNvPr>
            <p:cNvSpPr/>
            <p:nvPr/>
          </p:nvSpPr>
          <p:spPr>
            <a:xfrm>
              <a:off x="7017645" y="3534623"/>
              <a:ext cx="701571" cy="66131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7" name="Graphique 16" descr="Microscope">
              <a:extLst>
                <a:ext uri="{FF2B5EF4-FFF2-40B4-BE49-F238E27FC236}">
                  <a16:creationId xmlns:a16="http://schemas.microsoft.com/office/drawing/2014/main" id="{E6282685-DBBB-4B99-9A6F-9078EE34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7418" y="3581400"/>
              <a:ext cx="480377" cy="480377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0750D1E-5180-4E11-B872-333FA301D7E9}"/>
              </a:ext>
            </a:extLst>
          </p:cNvPr>
          <p:cNvGrpSpPr/>
          <p:nvPr/>
        </p:nvGrpSpPr>
        <p:grpSpPr>
          <a:xfrm>
            <a:off x="7162801" y="4156941"/>
            <a:ext cx="609601" cy="595274"/>
            <a:chOff x="7010399" y="4345836"/>
            <a:chExt cx="701571" cy="661314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2F96DC6-2F6D-422C-9C4D-715AE232EAEB}"/>
                </a:ext>
              </a:extLst>
            </p:cNvPr>
            <p:cNvSpPr/>
            <p:nvPr/>
          </p:nvSpPr>
          <p:spPr>
            <a:xfrm>
              <a:off x="7010399" y="4345836"/>
              <a:ext cx="701571" cy="66131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0" name="Graphique 19" descr="Salle de classe">
              <a:extLst>
                <a:ext uri="{FF2B5EF4-FFF2-40B4-BE49-F238E27FC236}">
                  <a16:creationId xmlns:a16="http://schemas.microsoft.com/office/drawing/2014/main" id="{0EC9A25D-4EC7-4FC8-8F8D-B34BF105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03164" y="4443221"/>
              <a:ext cx="479360" cy="47936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FDBBE85-DA21-4076-A8D7-3D39093D9839}"/>
              </a:ext>
            </a:extLst>
          </p:cNvPr>
          <p:cNvGrpSpPr/>
          <p:nvPr/>
        </p:nvGrpSpPr>
        <p:grpSpPr>
          <a:xfrm>
            <a:off x="7159396" y="4884873"/>
            <a:ext cx="609601" cy="595274"/>
            <a:chOff x="7010399" y="5181676"/>
            <a:chExt cx="701571" cy="661314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44FB85C-0C62-4285-8FA1-88B1998131DC}"/>
                </a:ext>
              </a:extLst>
            </p:cNvPr>
            <p:cNvSpPr/>
            <p:nvPr/>
          </p:nvSpPr>
          <p:spPr>
            <a:xfrm>
              <a:off x="7010399" y="5181676"/>
              <a:ext cx="701571" cy="66131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Graphique 22" descr="Répéter">
              <a:extLst>
                <a:ext uri="{FF2B5EF4-FFF2-40B4-BE49-F238E27FC236}">
                  <a16:creationId xmlns:a16="http://schemas.microsoft.com/office/drawing/2014/main" id="{107D3964-62C6-4373-A847-38A74BC1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40486" y="5295900"/>
              <a:ext cx="432790" cy="43279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25C1B2A-8FE7-4B33-BEEA-DB8C5607FB12}"/>
              </a:ext>
            </a:extLst>
          </p:cNvPr>
          <p:cNvGrpSpPr/>
          <p:nvPr/>
        </p:nvGrpSpPr>
        <p:grpSpPr>
          <a:xfrm>
            <a:off x="7162800" y="5657009"/>
            <a:ext cx="609601" cy="595274"/>
            <a:chOff x="7010399" y="6019800"/>
            <a:chExt cx="701571" cy="661314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ABA4C2E-0795-4378-864C-71640B50D931}"/>
                </a:ext>
              </a:extLst>
            </p:cNvPr>
            <p:cNvSpPr/>
            <p:nvPr/>
          </p:nvSpPr>
          <p:spPr>
            <a:xfrm>
              <a:off x="7010399" y="6019800"/>
              <a:ext cx="701571" cy="66131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6" name="Graphique 25" descr="Main ouverte avec plante">
              <a:extLst>
                <a:ext uri="{FF2B5EF4-FFF2-40B4-BE49-F238E27FC236}">
                  <a16:creationId xmlns:a16="http://schemas.microsoft.com/office/drawing/2014/main" id="{678B3C90-02BE-4575-A257-4A96F5FC4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40486" y="6108119"/>
              <a:ext cx="479360" cy="479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98728" y="2923794"/>
            <a:ext cx="334581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MT"/>
                <a:cs typeface="Arial MT"/>
              </a:rPr>
              <a:t>Thanks to this strong local anchoring,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CMR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benefits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from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design,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production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logistics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capabilities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 </a:t>
            </a:r>
            <a:r>
              <a:rPr sz="1400" b="1" dirty="0">
                <a:latin typeface="Arial"/>
                <a:cs typeface="Arial"/>
              </a:rPr>
              <a:t>4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continents</a:t>
            </a:r>
            <a:r>
              <a:rPr sz="1400" spc="-5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237" y="3935761"/>
            <a:ext cx="3676354" cy="242309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95"/>
              </a:spcBef>
            </a:pPr>
            <a:r>
              <a:rPr sz="1400" spc="-5" dirty="0">
                <a:latin typeface="Arial MT"/>
                <a:cs typeface="Arial MT"/>
              </a:rPr>
              <a:t>CMR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Group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currently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made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up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lang="fr-FR" sz="1400" spc="-20" dirty="0">
                <a:latin typeface="Arial MT"/>
                <a:cs typeface="Arial MT"/>
              </a:rPr>
              <a:t>4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brands:</a:t>
            </a:r>
          </a:p>
          <a:p>
            <a:pPr marL="194945" marR="5080" indent="-125095" algn="just">
              <a:lnSpc>
                <a:spcPct val="100000"/>
              </a:lnSpc>
              <a:spcBef>
                <a:spcPts val="395"/>
              </a:spcBef>
              <a:buClr>
                <a:srgbClr val="C50F3A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b="1" dirty="0">
                <a:latin typeface="Arial"/>
                <a:cs typeface="Arial"/>
              </a:rPr>
              <a:t>CMR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Group</a:t>
            </a:r>
            <a:r>
              <a:rPr sz="1400" b="1" dirty="0">
                <a:latin typeface="Arial"/>
                <a:cs typeface="Arial"/>
              </a:rPr>
              <a:t>,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headquartered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 Marseilles,</a:t>
            </a:r>
            <a:endParaRPr lang="en-US" sz="1400" dirty="0">
              <a:latin typeface="Arial MT"/>
              <a:cs typeface="Arial MT"/>
            </a:endParaRPr>
          </a:p>
          <a:p>
            <a:pPr marL="194945" marR="5080" indent="-125095" algn="just">
              <a:lnSpc>
                <a:spcPct val="100000"/>
              </a:lnSpc>
              <a:spcBef>
                <a:spcPts val="395"/>
              </a:spcBef>
              <a:buClr>
                <a:srgbClr val="C50F3A"/>
              </a:buClr>
              <a:buFont typeface="Wingdings"/>
              <a:buChar char=""/>
              <a:tabLst>
                <a:tab pos="195580" algn="l"/>
              </a:tabLst>
            </a:pPr>
            <a:r>
              <a:rPr lang="en-US" sz="1400" b="1" dirty="0" err="1">
                <a:latin typeface="Arial MT"/>
                <a:cs typeface="Arial MT"/>
              </a:rPr>
              <a:t>Procaly</a:t>
            </a:r>
            <a:r>
              <a:rPr lang="en-US" sz="1400" b="1" dirty="0">
                <a:latin typeface="Arial MT"/>
                <a:cs typeface="Arial MT"/>
              </a:rPr>
              <a:t>, </a:t>
            </a:r>
            <a:r>
              <a:rPr lang="en-US" sz="1400" dirty="0">
                <a:latin typeface="Arial MT"/>
                <a:cs typeface="Arial MT"/>
              </a:rPr>
              <a:t>specialist in electrical wiring in high-stress environments, particularly in rail and defense</a:t>
            </a:r>
            <a:endParaRPr sz="1400" dirty="0">
              <a:latin typeface="Arial MT"/>
              <a:cs typeface="Arial MT"/>
            </a:endParaRPr>
          </a:p>
          <a:p>
            <a:pPr marL="195580" indent="-125095" algn="just">
              <a:lnSpc>
                <a:spcPct val="100000"/>
              </a:lnSpc>
              <a:spcBef>
                <a:spcPts val="409"/>
              </a:spcBef>
              <a:buClr>
                <a:srgbClr val="C50F3A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b="1" spc="-5" dirty="0">
                <a:latin typeface="Arial"/>
                <a:cs typeface="Arial"/>
              </a:rPr>
              <a:t>Costronic,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Swiss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specialist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engineering</a:t>
            </a:r>
            <a:r>
              <a:rPr lang="fr-FR" sz="140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control-command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hydraulic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power </a:t>
            </a:r>
            <a:r>
              <a:rPr sz="1400" dirty="0">
                <a:latin typeface="Arial MT"/>
                <a:cs typeface="Arial MT"/>
              </a:rPr>
              <a:t>plants,</a:t>
            </a:r>
          </a:p>
          <a:p>
            <a:pPr marL="195580" marR="355600" indent="-195580" algn="just">
              <a:lnSpc>
                <a:spcPct val="100000"/>
              </a:lnSpc>
              <a:spcBef>
                <a:spcPts val="395"/>
              </a:spcBef>
              <a:buClr>
                <a:srgbClr val="C50F3A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b="1" spc="-5" dirty="0">
                <a:latin typeface="Arial"/>
                <a:cs typeface="Arial"/>
              </a:rPr>
              <a:t>Greenelec,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Nigerian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solar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solutions</a:t>
            </a:r>
            <a:r>
              <a:rPr lang="fr-FR" sz="1400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company.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54074" y="422528"/>
            <a:ext cx="63677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latin typeface="Arial MT"/>
                <a:cs typeface="Arial MT"/>
              </a:rPr>
              <a:t>An</a:t>
            </a:r>
            <a:r>
              <a:rPr sz="4400" b="0" spc="-35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international</a:t>
            </a:r>
            <a:r>
              <a:rPr sz="4400" b="0" spc="-30" dirty="0">
                <a:latin typeface="Arial MT"/>
                <a:cs typeface="Arial MT"/>
              </a:rPr>
              <a:t> </a:t>
            </a:r>
            <a:r>
              <a:rPr sz="4400" b="0" dirty="0">
                <a:latin typeface="Arial MT"/>
                <a:cs typeface="Arial MT"/>
              </a:rPr>
              <a:t>presence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311" y="1710689"/>
            <a:ext cx="5046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95%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annual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turnover</a:t>
            </a:r>
            <a:r>
              <a:rPr sz="1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generated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internationally.</a:t>
            </a:r>
            <a:endParaRPr sz="16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fr-FR" sz="1600" b="1" spc="-5" dirty="0">
                <a:solidFill>
                  <a:srgbClr val="FFFFFF"/>
                </a:solidFill>
                <a:latin typeface="Arial"/>
                <a:cs typeface="Arial"/>
              </a:rPr>
              <a:t>1 0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00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employees</a:t>
            </a:r>
            <a:r>
              <a:rPr sz="1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fr-FR" sz="16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subsidiaries</a:t>
            </a:r>
            <a:r>
              <a:rPr sz="16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worldwide.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900916" y="6557436"/>
            <a:ext cx="125730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5</a:t>
            </a:fld>
            <a:endParaRPr sz="700">
              <a:latin typeface="Arial MT"/>
              <a:cs typeface="Arial MT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41FCFF0-4F9D-4B84-9277-9B951FF08B43}"/>
              </a:ext>
            </a:extLst>
          </p:cNvPr>
          <p:cNvGrpSpPr/>
          <p:nvPr/>
        </p:nvGrpSpPr>
        <p:grpSpPr>
          <a:xfrm>
            <a:off x="4013682" y="2112614"/>
            <a:ext cx="8012964" cy="4655504"/>
            <a:chOff x="4077904" y="2037112"/>
            <a:chExt cx="8012964" cy="4655504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3A0C7732-78AF-46A3-BBF3-5EFCDE416C7F}"/>
                </a:ext>
              </a:extLst>
            </p:cNvPr>
            <p:cNvGrpSpPr/>
            <p:nvPr/>
          </p:nvGrpSpPr>
          <p:grpSpPr>
            <a:xfrm>
              <a:off x="4077904" y="2037112"/>
              <a:ext cx="8012964" cy="4655504"/>
              <a:chOff x="3821024" y="1937718"/>
              <a:chExt cx="8012964" cy="4655504"/>
            </a:xfrm>
          </p:grpSpPr>
          <p:grpSp>
            <p:nvGrpSpPr>
              <p:cNvPr id="34" name="Group 12">
                <a:extLst>
                  <a:ext uri="{FF2B5EF4-FFF2-40B4-BE49-F238E27FC236}">
                    <a16:creationId xmlns:a16="http://schemas.microsoft.com/office/drawing/2014/main" id="{36A8A825-5CBA-4477-85C2-824CF78318AE}"/>
                  </a:ext>
                </a:extLst>
              </p:cNvPr>
              <p:cNvGrpSpPr/>
              <p:nvPr/>
            </p:nvGrpSpPr>
            <p:grpSpPr>
              <a:xfrm>
                <a:off x="3821024" y="1937718"/>
                <a:ext cx="8012964" cy="4655504"/>
                <a:chOff x="637381" y="1143000"/>
                <a:chExt cx="7869238" cy="4572000"/>
              </a:xfrm>
              <a:solidFill>
                <a:schemeClr val="bg1">
                  <a:lumMod val="75000"/>
                </a:schemeClr>
              </a:solidFill>
              <a:effectLst/>
            </p:grpSpPr>
            <p:sp>
              <p:nvSpPr>
                <p:cNvPr id="57" name="Freeform 13">
                  <a:extLst>
                    <a:ext uri="{FF2B5EF4-FFF2-40B4-BE49-F238E27FC236}">
                      <a16:creationId xmlns:a16="http://schemas.microsoft.com/office/drawing/2014/main" id="{DDDCC071-9F7F-452A-A2D2-23444A70EE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381" y="1982787"/>
                  <a:ext cx="3430588" cy="3732213"/>
                </a:xfrm>
                <a:custGeom>
                  <a:avLst/>
                  <a:gdLst>
                    <a:gd name="T0" fmla="*/ 1503 w 2161"/>
                    <a:gd name="T1" fmla="*/ 2272 h 2351"/>
                    <a:gd name="T2" fmla="*/ 1677 w 2161"/>
                    <a:gd name="T3" fmla="*/ 1440 h 2351"/>
                    <a:gd name="T4" fmla="*/ 1475 w 2161"/>
                    <a:gd name="T5" fmla="*/ 1175 h 2351"/>
                    <a:gd name="T6" fmla="*/ 1401 w 2161"/>
                    <a:gd name="T7" fmla="*/ 1164 h 2351"/>
                    <a:gd name="T8" fmla="*/ 253 w 2161"/>
                    <a:gd name="T9" fmla="*/ 1129 h 2351"/>
                    <a:gd name="T10" fmla="*/ 1279 w 2161"/>
                    <a:gd name="T11" fmla="*/ 1145 h 2351"/>
                    <a:gd name="T12" fmla="*/ 117 w 2161"/>
                    <a:gd name="T13" fmla="*/ 1077 h 2351"/>
                    <a:gd name="T14" fmla="*/ 1283 w 2161"/>
                    <a:gd name="T15" fmla="*/ 1061 h 2351"/>
                    <a:gd name="T16" fmla="*/ 1501 w 2161"/>
                    <a:gd name="T17" fmla="*/ 726 h 2351"/>
                    <a:gd name="T18" fmla="*/ 1141 w 2161"/>
                    <a:gd name="T19" fmla="*/ 792 h 2351"/>
                    <a:gd name="T20" fmla="*/ 1302 w 2161"/>
                    <a:gd name="T21" fmla="*/ 745 h 2351"/>
                    <a:gd name="T22" fmla="*/ 1187 w 2161"/>
                    <a:gd name="T23" fmla="*/ 712 h 2351"/>
                    <a:gd name="T24" fmla="*/ 1595 w 2161"/>
                    <a:gd name="T25" fmla="*/ 689 h 2351"/>
                    <a:gd name="T26" fmla="*/ 1558 w 2161"/>
                    <a:gd name="T27" fmla="*/ 717 h 2351"/>
                    <a:gd name="T28" fmla="*/ 541 w 2161"/>
                    <a:gd name="T29" fmla="*/ 553 h 2351"/>
                    <a:gd name="T30" fmla="*/ 49 w 2161"/>
                    <a:gd name="T31" fmla="*/ 386 h 2351"/>
                    <a:gd name="T32" fmla="*/ 1215 w 2161"/>
                    <a:gd name="T33" fmla="*/ 326 h 2351"/>
                    <a:gd name="T34" fmla="*/ 1283 w 2161"/>
                    <a:gd name="T35" fmla="*/ 295 h 2351"/>
                    <a:gd name="T36" fmla="*/ 1234 w 2161"/>
                    <a:gd name="T37" fmla="*/ 298 h 2351"/>
                    <a:gd name="T38" fmla="*/ 1160 w 2161"/>
                    <a:gd name="T39" fmla="*/ 251 h 2351"/>
                    <a:gd name="T40" fmla="*/ 2021 w 2161"/>
                    <a:gd name="T41" fmla="*/ 265 h 2351"/>
                    <a:gd name="T42" fmla="*/ 2136 w 2161"/>
                    <a:gd name="T43" fmla="*/ 199 h 2351"/>
                    <a:gd name="T44" fmla="*/ 1630 w 2161"/>
                    <a:gd name="T45" fmla="*/ 129 h 2351"/>
                    <a:gd name="T46" fmla="*/ 979 w 2161"/>
                    <a:gd name="T47" fmla="*/ 101 h 2351"/>
                    <a:gd name="T48" fmla="*/ 1094 w 2161"/>
                    <a:gd name="T49" fmla="*/ 127 h 2351"/>
                    <a:gd name="T50" fmla="*/ 1201 w 2161"/>
                    <a:gd name="T51" fmla="*/ 98 h 2351"/>
                    <a:gd name="T52" fmla="*/ 1113 w 2161"/>
                    <a:gd name="T53" fmla="*/ 239 h 2351"/>
                    <a:gd name="T54" fmla="*/ 1043 w 2161"/>
                    <a:gd name="T55" fmla="*/ 400 h 2351"/>
                    <a:gd name="T56" fmla="*/ 1216 w 2161"/>
                    <a:gd name="T57" fmla="*/ 565 h 2351"/>
                    <a:gd name="T58" fmla="*/ 1274 w 2161"/>
                    <a:gd name="T59" fmla="*/ 415 h 2351"/>
                    <a:gd name="T60" fmla="*/ 1441 w 2161"/>
                    <a:gd name="T61" fmla="*/ 400 h 2351"/>
                    <a:gd name="T62" fmla="*/ 1546 w 2161"/>
                    <a:gd name="T63" fmla="*/ 530 h 2351"/>
                    <a:gd name="T64" fmla="*/ 1459 w 2161"/>
                    <a:gd name="T65" fmla="*/ 651 h 2351"/>
                    <a:gd name="T66" fmla="*/ 1414 w 2161"/>
                    <a:gd name="T67" fmla="*/ 747 h 2351"/>
                    <a:gd name="T68" fmla="*/ 1223 w 2161"/>
                    <a:gd name="T69" fmla="*/ 995 h 2351"/>
                    <a:gd name="T70" fmla="*/ 1021 w 2161"/>
                    <a:gd name="T71" fmla="*/ 1023 h 2351"/>
                    <a:gd name="T72" fmla="*/ 1133 w 2161"/>
                    <a:gd name="T73" fmla="*/ 1122 h 2351"/>
                    <a:gd name="T74" fmla="*/ 1267 w 2161"/>
                    <a:gd name="T75" fmla="*/ 1295 h 2351"/>
                    <a:gd name="T76" fmla="*/ 1398 w 2161"/>
                    <a:gd name="T77" fmla="*/ 1274 h 2351"/>
                    <a:gd name="T78" fmla="*/ 1703 w 2161"/>
                    <a:gd name="T79" fmla="*/ 1442 h 2351"/>
                    <a:gd name="T80" fmla="*/ 1805 w 2161"/>
                    <a:gd name="T81" fmla="*/ 1688 h 2351"/>
                    <a:gd name="T82" fmla="*/ 1632 w 2161"/>
                    <a:gd name="T83" fmla="*/ 1878 h 2351"/>
                    <a:gd name="T84" fmla="*/ 1469 w 2161"/>
                    <a:gd name="T85" fmla="*/ 2061 h 2351"/>
                    <a:gd name="T86" fmla="*/ 1393 w 2161"/>
                    <a:gd name="T87" fmla="*/ 2243 h 2351"/>
                    <a:gd name="T88" fmla="*/ 1417 w 2161"/>
                    <a:gd name="T89" fmla="*/ 2339 h 2351"/>
                    <a:gd name="T90" fmla="*/ 1335 w 2161"/>
                    <a:gd name="T91" fmla="*/ 2070 h 2351"/>
                    <a:gd name="T92" fmla="*/ 1216 w 2161"/>
                    <a:gd name="T93" fmla="*/ 1510 h 2351"/>
                    <a:gd name="T94" fmla="*/ 1241 w 2161"/>
                    <a:gd name="T95" fmla="*/ 1321 h 2351"/>
                    <a:gd name="T96" fmla="*/ 986 w 2161"/>
                    <a:gd name="T97" fmla="*/ 1204 h 2351"/>
                    <a:gd name="T98" fmla="*/ 768 w 2161"/>
                    <a:gd name="T99" fmla="*/ 974 h 2351"/>
                    <a:gd name="T100" fmla="*/ 759 w 2161"/>
                    <a:gd name="T101" fmla="*/ 1030 h 2351"/>
                    <a:gd name="T102" fmla="*/ 628 w 2161"/>
                    <a:gd name="T103" fmla="*/ 688 h 2351"/>
                    <a:gd name="T104" fmla="*/ 614 w 2161"/>
                    <a:gd name="T105" fmla="*/ 668 h 2351"/>
                    <a:gd name="T106" fmla="*/ 323 w 2161"/>
                    <a:gd name="T107" fmla="*/ 375 h 2351"/>
                    <a:gd name="T108" fmla="*/ 139 w 2161"/>
                    <a:gd name="T109" fmla="*/ 490 h 2351"/>
                    <a:gd name="T110" fmla="*/ 63 w 2161"/>
                    <a:gd name="T111" fmla="*/ 344 h 2351"/>
                    <a:gd name="T112" fmla="*/ 61 w 2161"/>
                    <a:gd name="T113" fmla="*/ 211 h 2351"/>
                    <a:gd name="T114" fmla="*/ 70 w 2161"/>
                    <a:gd name="T115" fmla="*/ 103 h 2351"/>
                    <a:gd name="T116" fmla="*/ 275 w 2161"/>
                    <a:gd name="T117" fmla="*/ 54 h 2351"/>
                    <a:gd name="T118" fmla="*/ 539 w 2161"/>
                    <a:gd name="T119" fmla="*/ 61 h 2351"/>
                    <a:gd name="T120" fmla="*/ 682 w 2161"/>
                    <a:gd name="T121" fmla="*/ 82 h 2351"/>
                    <a:gd name="T122" fmla="*/ 867 w 2161"/>
                    <a:gd name="T123" fmla="*/ 146 h 2351"/>
                    <a:gd name="T124" fmla="*/ 1026 w 2161"/>
                    <a:gd name="T125" fmla="*/ 152 h 2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61" h="2351">
                      <a:moveTo>
                        <a:pt x="1401" y="2278"/>
                      </a:moveTo>
                      <a:lnTo>
                        <a:pt x="1415" y="2286"/>
                      </a:lnTo>
                      <a:lnTo>
                        <a:pt x="1429" y="2299"/>
                      </a:lnTo>
                      <a:lnTo>
                        <a:pt x="1443" y="2311"/>
                      </a:lnTo>
                      <a:lnTo>
                        <a:pt x="1459" y="2320"/>
                      </a:lnTo>
                      <a:lnTo>
                        <a:pt x="1459" y="2328"/>
                      </a:lnTo>
                      <a:lnTo>
                        <a:pt x="1450" y="2328"/>
                      </a:lnTo>
                      <a:lnTo>
                        <a:pt x="1441" y="2330"/>
                      </a:lnTo>
                      <a:lnTo>
                        <a:pt x="1427" y="2330"/>
                      </a:lnTo>
                      <a:lnTo>
                        <a:pt x="1415" y="2327"/>
                      </a:lnTo>
                      <a:lnTo>
                        <a:pt x="1408" y="2325"/>
                      </a:lnTo>
                      <a:lnTo>
                        <a:pt x="1405" y="2311"/>
                      </a:lnTo>
                      <a:lnTo>
                        <a:pt x="1401" y="2293"/>
                      </a:lnTo>
                      <a:lnTo>
                        <a:pt x="1401" y="2278"/>
                      </a:lnTo>
                      <a:close/>
                      <a:moveTo>
                        <a:pt x="1513" y="2248"/>
                      </a:moveTo>
                      <a:lnTo>
                        <a:pt x="1527" y="2251"/>
                      </a:lnTo>
                      <a:lnTo>
                        <a:pt x="1543" y="2257"/>
                      </a:lnTo>
                      <a:lnTo>
                        <a:pt x="1555" y="2262"/>
                      </a:lnTo>
                      <a:lnTo>
                        <a:pt x="1551" y="2262"/>
                      </a:lnTo>
                      <a:lnTo>
                        <a:pt x="1539" y="2269"/>
                      </a:lnTo>
                      <a:lnTo>
                        <a:pt x="1527" y="2274"/>
                      </a:lnTo>
                      <a:lnTo>
                        <a:pt x="1513" y="2278"/>
                      </a:lnTo>
                      <a:lnTo>
                        <a:pt x="1513" y="2271"/>
                      </a:lnTo>
                      <a:lnTo>
                        <a:pt x="1515" y="2269"/>
                      </a:lnTo>
                      <a:lnTo>
                        <a:pt x="1518" y="2267"/>
                      </a:lnTo>
                      <a:lnTo>
                        <a:pt x="1520" y="2265"/>
                      </a:lnTo>
                      <a:lnTo>
                        <a:pt x="1520" y="2264"/>
                      </a:lnTo>
                      <a:lnTo>
                        <a:pt x="1522" y="2262"/>
                      </a:lnTo>
                      <a:lnTo>
                        <a:pt x="1523" y="2258"/>
                      </a:lnTo>
                      <a:lnTo>
                        <a:pt x="1520" y="2258"/>
                      </a:lnTo>
                      <a:lnTo>
                        <a:pt x="1511" y="2267"/>
                      </a:lnTo>
                      <a:lnTo>
                        <a:pt x="1503" y="2272"/>
                      </a:lnTo>
                      <a:lnTo>
                        <a:pt x="1494" y="2274"/>
                      </a:lnTo>
                      <a:lnTo>
                        <a:pt x="1482" y="2278"/>
                      </a:lnTo>
                      <a:lnTo>
                        <a:pt x="1482" y="2262"/>
                      </a:lnTo>
                      <a:lnTo>
                        <a:pt x="1492" y="2258"/>
                      </a:lnTo>
                      <a:lnTo>
                        <a:pt x="1503" y="2253"/>
                      </a:lnTo>
                      <a:lnTo>
                        <a:pt x="1513" y="2248"/>
                      </a:lnTo>
                      <a:close/>
                      <a:moveTo>
                        <a:pt x="1485" y="2051"/>
                      </a:moveTo>
                      <a:lnTo>
                        <a:pt x="1489" y="2054"/>
                      </a:lnTo>
                      <a:lnTo>
                        <a:pt x="1492" y="2056"/>
                      </a:lnTo>
                      <a:lnTo>
                        <a:pt x="1494" y="2058"/>
                      </a:lnTo>
                      <a:lnTo>
                        <a:pt x="1496" y="2061"/>
                      </a:lnTo>
                      <a:lnTo>
                        <a:pt x="1496" y="2065"/>
                      </a:lnTo>
                      <a:lnTo>
                        <a:pt x="1497" y="2070"/>
                      </a:lnTo>
                      <a:lnTo>
                        <a:pt x="1489" y="2070"/>
                      </a:lnTo>
                      <a:lnTo>
                        <a:pt x="1487" y="2066"/>
                      </a:lnTo>
                      <a:lnTo>
                        <a:pt x="1485" y="2063"/>
                      </a:lnTo>
                      <a:lnTo>
                        <a:pt x="1485" y="2061"/>
                      </a:lnTo>
                      <a:lnTo>
                        <a:pt x="1483" y="2059"/>
                      </a:lnTo>
                      <a:lnTo>
                        <a:pt x="1485" y="2056"/>
                      </a:lnTo>
                      <a:lnTo>
                        <a:pt x="1485" y="2051"/>
                      </a:lnTo>
                      <a:close/>
                      <a:moveTo>
                        <a:pt x="1654" y="1414"/>
                      </a:moveTo>
                      <a:lnTo>
                        <a:pt x="1647" y="1426"/>
                      </a:lnTo>
                      <a:lnTo>
                        <a:pt x="1642" y="1426"/>
                      </a:lnTo>
                      <a:lnTo>
                        <a:pt x="1642" y="1429"/>
                      </a:lnTo>
                      <a:lnTo>
                        <a:pt x="1653" y="1433"/>
                      </a:lnTo>
                      <a:lnTo>
                        <a:pt x="1663" y="1438"/>
                      </a:lnTo>
                      <a:lnTo>
                        <a:pt x="1670" y="1443"/>
                      </a:lnTo>
                      <a:lnTo>
                        <a:pt x="1674" y="1445"/>
                      </a:lnTo>
                      <a:lnTo>
                        <a:pt x="1675" y="1443"/>
                      </a:lnTo>
                      <a:lnTo>
                        <a:pt x="1675" y="1442"/>
                      </a:lnTo>
                      <a:lnTo>
                        <a:pt x="1675" y="1442"/>
                      </a:lnTo>
                      <a:lnTo>
                        <a:pt x="1677" y="1440"/>
                      </a:lnTo>
                      <a:lnTo>
                        <a:pt x="1677" y="1436"/>
                      </a:lnTo>
                      <a:lnTo>
                        <a:pt x="1670" y="1436"/>
                      </a:lnTo>
                      <a:lnTo>
                        <a:pt x="1668" y="1436"/>
                      </a:lnTo>
                      <a:lnTo>
                        <a:pt x="1667" y="1435"/>
                      </a:lnTo>
                      <a:lnTo>
                        <a:pt x="1665" y="1435"/>
                      </a:lnTo>
                      <a:lnTo>
                        <a:pt x="1661" y="1435"/>
                      </a:lnTo>
                      <a:lnTo>
                        <a:pt x="1658" y="1433"/>
                      </a:lnTo>
                      <a:lnTo>
                        <a:pt x="1658" y="1414"/>
                      </a:lnTo>
                      <a:lnTo>
                        <a:pt x="1654" y="1414"/>
                      </a:lnTo>
                      <a:close/>
                      <a:moveTo>
                        <a:pt x="1354" y="1286"/>
                      </a:moveTo>
                      <a:lnTo>
                        <a:pt x="1356" y="1291"/>
                      </a:lnTo>
                      <a:lnTo>
                        <a:pt x="1356" y="1293"/>
                      </a:lnTo>
                      <a:lnTo>
                        <a:pt x="1356" y="1295"/>
                      </a:lnTo>
                      <a:lnTo>
                        <a:pt x="1356" y="1295"/>
                      </a:lnTo>
                      <a:lnTo>
                        <a:pt x="1358" y="1297"/>
                      </a:lnTo>
                      <a:lnTo>
                        <a:pt x="1359" y="1297"/>
                      </a:lnTo>
                      <a:lnTo>
                        <a:pt x="1363" y="1298"/>
                      </a:lnTo>
                      <a:lnTo>
                        <a:pt x="1363" y="1291"/>
                      </a:lnTo>
                      <a:lnTo>
                        <a:pt x="1354" y="1286"/>
                      </a:lnTo>
                      <a:close/>
                      <a:moveTo>
                        <a:pt x="1482" y="1175"/>
                      </a:moveTo>
                      <a:lnTo>
                        <a:pt x="1489" y="1176"/>
                      </a:lnTo>
                      <a:lnTo>
                        <a:pt x="1497" y="1180"/>
                      </a:lnTo>
                      <a:lnTo>
                        <a:pt x="1494" y="1182"/>
                      </a:lnTo>
                      <a:lnTo>
                        <a:pt x="1492" y="1185"/>
                      </a:lnTo>
                      <a:lnTo>
                        <a:pt x="1489" y="1187"/>
                      </a:lnTo>
                      <a:lnTo>
                        <a:pt x="1483" y="1187"/>
                      </a:lnTo>
                      <a:lnTo>
                        <a:pt x="1478" y="1185"/>
                      </a:lnTo>
                      <a:lnTo>
                        <a:pt x="1473" y="1185"/>
                      </a:lnTo>
                      <a:lnTo>
                        <a:pt x="1468" y="1185"/>
                      </a:lnTo>
                      <a:lnTo>
                        <a:pt x="1462" y="1187"/>
                      </a:lnTo>
                      <a:lnTo>
                        <a:pt x="1462" y="1176"/>
                      </a:lnTo>
                      <a:lnTo>
                        <a:pt x="1475" y="1175"/>
                      </a:lnTo>
                      <a:lnTo>
                        <a:pt x="1482" y="1175"/>
                      </a:lnTo>
                      <a:close/>
                      <a:moveTo>
                        <a:pt x="1417" y="1164"/>
                      </a:moveTo>
                      <a:lnTo>
                        <a:pt x="1424" y="1164"/>
                      </a:lnTo>
                      <a:lnTo>
                        <a:pt x="1431" y="1166"/>
                      </a:lnTo>
                      <a:lnTo>
                        <a:pt x="1438" y="1166"/>
                      </a:lnTo>
                      <a:lnTo>
                        <a:pt x="1443" y="1168"/>
                      </a:lnTo>
                      <a:lnTo>
                        <a:pt x="1443" y="1176"/>
                      </a:lnTo>
                      <a:lnTo>
                        <a:pt x="1417" y="1176"/>
                      </a:lnTo>
                      <a:lnTo>
                        <a:pt x="1417" y="1164"/>
                      </a:lnTo>
                      <a:close/>
                      <a:moveTo>
                        <a:pt x="1270" y="1164"/>
                      </a:moveTo>
                      <a:lnTo>
                        <a:pt x="1279" y="1166"/>
                      </a:lnTo>
                      <a:lnTo>
                        <a:pt x="1284" y="1169"/>
                      </a:lnTo>
                      <a:lnTo>
                        <a:pt x="1291" y="1173"/>
                      </a:lnTo>
                      <a:lnTo>
                        <a:pt x="1297" y="1176"/>
                      </a:lnTo>
                      <a:lnTo>
                        <a:pt x="1297" y="1180"/>
                      </a:lnTo>
                      <a:lnTo>
                        <a:pt x="1290" y="1180"/>
                      </a:lnTo>
                      <a:lnTo>
                        <a:pt x="1284" y="1182"/>
                      </a:lnTo>
                      <a:lnTo>
                        <a:pt x="1279" y="1183"/>
                      </a:lnTo>
                      <a:lnTo>
                        <a:pt x="1276" y="1182"/>
                      </a:lnTo>
                      <a:lnTo>
                        <a:pt x="1269" y="1182"/>
                      </a:lnTo>
                      <a:lnTo>
                        <a:pt x="1263" y="1180"/>
                      </a:lnTo>
                      <a:lnTo>
                        <a:pt x="1263" y="1168"/>
                      </a:lnTo>
                      <a:lnTo>
                        <a:pt x="1265" y="1168"/>
                      </a:lnTo>
                      <a:lnTo>
                        <a:pt x="1267" y="1166"/>
                      </a:lnTo>
                      <a:lnTo>
                        <a:pt x="1269" y="1166"/>
                      </a:lnTo>
                      <a:lnTo>
                        <a:pt x="1269" y="1166"/>
                      </a:lnTo>
                      <a:lnTo>
                        <a:pt x="1270" y="1164"/>
                      </a:lnTo>
                      <a:close/>
                      <a:moveTo>
                        <a:pt x="1331" y="1148"/>
                      </a:moveTo>
                      <a:lnTo>
                        <a:pt x="1352" y="1150"/>
                      </a:lnTo>
                      <a:lnTo>
                        <a:pt x="1370" y="1154"/>
                      </a:lnTo>
                      <a:lnTo>
                        <a:pt x="1384" y="1159"/>
                      </a:lnTo>
                      <a:lnTo>
                        <a:pt x="1401" y="1164"/>
                      </a:lnTo>
                      <a:lnTo>
                        <a:pt x="1401" y="1173"/>
                      </a:lnTo>
                      <a:lnTo>
                        <a:pt x="1394" y="1173"/>
                      </a:lnTo>
                      <a:lnTo>
                        <a:pt x="1391" y="1175"/>
                      </a:lnTo>
                      <a:lnTo>
                        <a:pt x="1386" y="1176"/>
                      </a:lnTo>
                      <a:lnTo>
                        <a:pt x="1382" y="1178"/>
                      </a:lnTo>
                      <a:lnTo>
                        <a:pt x="1379" y="1180"/>
                      </a:lnTo>
                      <a:lnTo>
                        <a:pt x="1373" y="1180"/>
                      </a:lnTo>
                      <a:lnTo>
                        <a:pt x="1373" y="1178"/>
                      </a:lnTo>
                      <a:lnTo>
                        <a:pt x="1373" y="1176"/>
                      </a:lnTo>
                      <a:lnTo>
                        <a:pt x="1372" y="1175"/>
                      </a:lnTo>
                      <a:lnTo>
                        <a:pt x="1370" y="1173"/>
                      </a:lnTo>
                      <a:lnTo>
                        <a:pt x="1368" y="1171"/>
                      </a:lnTo>
                      <a:lnTo>
                        <a:pt x="1366" y="1173"/>
                      </a:lnTo>
                      <a:lnTo>
                        <a:pt x="1363" y="1183"/>
                      </a:lnTo>
                      <a:lnTo>
                        <a:pt x="1358" y="1183"/>
                      </a:lnTo>
                      <a:lnTo>
                        <a:pt x="1345" y="1182"/>
                      </a:lnTo>
                      <a:lnTo>
                        <a:pt x="1331" y="1180"/>
                      </a:lnTo>
                      <a:lnTo>
                        <a:pt x="1321" y="1180"/>
                      </a:lnTo>
                      <a:lnTo>
                        <a:pt x="1316" y="1168"/>
                      </a:lnTo>
                      <a:lnTo>
                        <a:pt x="1325" y="1168"/>
                      </a:lnTo>
                      <a:lnTo>
                        <a:pt x="1331" y="1168"/>
                      </a:lnTo>
                      <a:lnTo>
                        <a:pt x="1338" y="1166"/>
                      </a:lnTo>
                      <a:lnTo>
                        <a:pt x="1344" y="1164"/>
                      </a:lnTo>
                      <a:lnTo>
                        <a:pt x="1340" y="1162"/>
                      </a:lnTo>
                      <a:lnTo>
                        <a:pt x="1337" y="1159"/>
                      </a:lnTo>
                      <a:lnTo>
                        <a:pt x="1335" y="1157"/>
                      </a:lnTo>
                      <a:lnTo>
                        <a:pt x="1333" y="1154"/>
                      </a:lnTo>
                      <a:lnTo>
                        <a:pt x="1331" y="1148"/>
                      </a:lnTo>
                      <a:close/>
                      <a:moveTo>
                        <a:pt x="211" y="1110"/>
                      </a:moveTo>
                      <a:lnTo>
                        <a:pt x="227" y="1115"/>
                      </a:lnTo>
                      <a:lnTo>
                        <a:pt x="239" y="1122"/>
                      </a:lnTo>
                      <a:lnTo>
                        <a:pt x="253" y="1129"/>
                      </a:lnTo>
                      <a:lnTo>
                        <a:pt x="253" y="1133"/>
                      </a:lnTo>
                      <a:lnTo>
                        <a:pt x="249" y="1133"/>
                      </a:lnTo>
                      <a:lnTo>
                        <a:pt x="237" y="1141"/>
                      </a:lnTo>
                      <a:lnTo>
                        <a:pt x="225" y="1143"/>
                      </a:lnTo>
                      <a:lnTo>
                        <a:pt x="214" y="1145"/>
                      </a:lnTo>
                      <a:lnTo>
                        <a:pt x="202" y="1148"/>
                      </a:lnTo>
                      <a:lnTo>
                        <a:pt x="202" y="1145"/>
                      </a:lnTo>
                      <a:lnTo>
                        <a:pt x="199" y="1145"/>
                      </a:lnTo>
                      <a:lnTo>
                        <a:pt x="202" y="1136"/>
                      </a:lnTo>
                      <a:lnTo>
                        <a:pt x="202" y="1127"/>
                      </a:lnTo>
                      <a:lnTo>
                        <a:pt x="202" y="1115"/>
                      </a:lnTo>
                      <a:lnTo>
                        <a:pt x="206" y="1113"/>
                      </a:lnTo>
                      <a:lnTo>
                        <a:pt x="207" y="1113"/>
                      </a:lnTo>
                      <a:lnTo>
                        <a:pt x="207" y="1112"/>
                      </a:lnTo>
                      <a:lnTo>
                        <a:pt x="209" y="1112"/>
                      </a:lnTo>
                      <a:lnTo>
                        <a:pt x="211" y="1110"/>
                      </a:lnTo>
                      <a:close/>
                      <a:moveTo>
                        <a:pt x="1209" y="1099"/>
                      </a:moveTo>
                      <a:lnTo>
                        <a:pt x="1237" y="1105"/>
                      </a:lnTo>
                      <a:lnTo>
                        <a:pt x="1262" y="1113"/>
                      </a:lnTo>
                      <a:lnTo>
                        <a:pt x="1281" y="1122"/>
                      </a:lnTo>
                      <a:lnTo>
                        <a:pt x="1300" y="1131"/>
                      </a:lnTo>
                      <a:lnTo>
                        <a:pt x="1321" y="1141"/>
                      </a:lnTo>
                      <a:lnTo>
                        <a:pt x="1321" y="1148"/>
                      </a:lnTo>
                      <a:lnTo>
                        <a:pt x="1312" y="1148"/>
                      </a:lnTo>
                      <a:lnTo>
                        <a:pt x="1302" y="1152"/>
                      </a:lnTo>
                      <a:lnTo>
                        <a:pt x="1290" y="1155"/>
                      </a:lnTo>
                      <a:lnTo>
                        <a:pt x="1277" y="1157"/>
                      </a:lnTo>
                      <a:lnTo>
                        <a:pt x="1279" y="1154"/>
                      </a:lnTo>
                      <a:lnTo>
                        <a:pt x="1279" y="1150"/>
                      </a:lnTo>
                      <a:lnTo>
                        <a:pt x="1279" y="1148"/>
                      </a:lnTo>
                      <a:lnTo>
                        <a:pt x="1279" y="1147"/>
                      </a:lnTo>
                      <a:lnTo>
                        <a:pt x="1279" y="1145"/>
                      </a:lnTo>
                      <a:lnTo>
                        <a:pt x="1277" y="1141"/>
                      </a:lnTo>
                      <a:lnTo>
                        <a:pt x="1251" y="1134"/>
                      </a:lnTo>
                      <a:lnTo>
                        <a:pt x="1227" y="1122"/>
                      </a:lnTo>
                      <a:lnTo>
                        <a:pt x="1201" y="1110"/>
                      </a:lnTo>
                      <a:lnTo>
                        <a:pt x="1195" y="1115"/>
                      </a:lnTo>
                      <a:lnTo>
                        <a:pt x="1192" y="1120"/>
                      </a:lnTo>
                      <a:lnTo>
                        <a:pt x="1187" y="1126"/>
                      </a:lnTo>
                      <a:lnTo>
                        <a:pt x="1181" y="1124"/>
                      </a:lnTo>
                      <a:lnTo>
                        <a:pt x="1174" y="1120"/>
                      </a:lnTo>
                      <a:lnTo>
                        <a:pt x="1171" y="1119"/>
                      </a:lnTo>
                      <a:lnTo>
                        <a:pt x="1178" y="1119"/>
                      </a:lnTo>
                      <a:lnTo>
                        <a:pt x="1183" y="1112"/>
                      </a:lnTo>
                      <a:lnTo>
                        <a:pt x="1188" y="1108"/>
                      </a:lnTo>
                      <a:lnTo>
                        <a:pt x="1194" y="1103"/>
                      </a:lnTo>
                      <a:lnTo>
                        <a:pt x="1199" y="1103"/>
                      </a:lnTo>
                      <a:lnTo>
                        <a:pt x="1202" y="1101"/>
                      </a:lnTo>
                      <a:lnTo>
                        <a:pt x="1206" y="1101"/>
                      </a:lnTo>
                      <a:lnTo>
                        <a:pt x="1209" y="1099"/>
                      </a:lnTo>
                      <a:close/>
                      <a:moveTo>
                        <a:pt x="188" y="1091"/>
                      </a:moveTo>
                      <a:lnTo>
                        <a:pt x="202" y="1096"/>
                      </a:lnTo>
                      <a:lnTo>
                        <a:pt x="202" y="1099"/>
                      </a:lnTo>
                      <a:lnTo>
                        <a:pt x="199" y="1099"/>
                      </a:lnTo>
                      <a:lnTo>
                        <a:pt x="188" y="1103"/>
                      </a:lnTo>
                      <a:lnTo>
                        <a:pt x="178" y="1103"/>
                      </a:lnTo>
                      <a:lnTo>
                        <a:pt x="169" y="1103"/>
                      </a:lnTo>
                      <a:lnTo>
                        <a:pt x="169" y="1096"/>
                      </a:lnTo>
                      <a:lnTo>
                        <a:pt x="174" y="1094"/>
                      </a:lnTo>
                      <a:lnTo>
                        <a:pt x="179" y="1094"/>
                      </a:lnTo>
                      <a:lnTo>
                        <a:pt x="183" y="1093"/>
                      </a:lnTo>
                      <a:lnTo>
                        <a:pt x="188" y="1091"/>
                      </a:lnTo>
                      <a:close/>
                      <a:moveTo>
                        <a:pt x="111" y="1075"/>
                      </a:moveTo>
                      <a:lnTo>
                        <a:pt x="117" y="1077"/>
                      </a:lnTo>
                      <a:lnTo>
                        <a:pt x="124" y="1077"/>
                      </a:lnTo>
                      <a:lnTo>
                        <a:pt x="127" y="1077"/>
                      </a:lnTo>
                      <a:lnTo>
                        <a:pt x="132" y="1079"/>
                      </a:lnTo>
                      <a:lnTo>
                        <a:pt x="138" y="1080"/>
                      </a:lnTo>
                      <a:lnTo>
                        <a:pt x="138" y="1087"/>
                      </a:lnTo>
                      <a:lnTo>
                        <a:pt x="134" y="1087"/>
                      </a:lnTo>
                      <a:lnTo>
                        <a:pt x="129" y="1089"/>
                      </a:lnTo>
                      <a:lnTo>
                        <a:pt x="124" y="1091"/>
                      </a:lnTo>
                      <a:lnTo>
                        <a:pt x="118" y="1091"/>
                      </a:lnTo>
                      <a:lnTo>
                        <a:pt x="111" y="1091"/>
                      </a:lnTo>
                      <a:lnTo>
                        <a:pt x="111" y="1075"/>
                      </a:lnTo>
                      <a:close/>
                      <a:moveTo>
                        <a:pt x="1263" y="1072"/>
                      </a:moveTo>
                      <a:lnTo>
                        <a:pt x="1269" y="1075"/>
                      </a:lnTo>
                      <a:lnTo>
                        <a:pt x="1272" y="1079"/>
                      </a:lnTo>
                      <a:lnTo>
                        <a:pt x="1276" y="1082"/>
                      </a:lnTo>
                      <a:lnTo>
                        <a:pt x="1277" y="1087"/>
                      </a:lnTo>
                      <a:lnTo>
                        <a:pt x="1277" y="1096"/>
                      </a:lnTo>
                      <a:lnTo>
                        <a:pt x="1270" y="1096"/>
                      </a:lnTo>
                      <a:lnTo>
                        <a:pt x="1269" y="1091"/>
                      </a:lnTo>
                      <a:lnTo>
                        <a:pt x="1267" y="1089"/>
                      </a:lnTo>
                      <a:lnTo>
                        <a:pt x="1265" y="1086"/>
                      </a:lnTo>
                      <a:lnTo>
                        <a:pt x="1263" y="1082"/>
                      </a:lnTo>
                      <a:lnTo>
                        <a:pt x="1263" y="1079"/>
                      </a:lnTo>
                      <a:lnTo>
                        <a:pt x="1263" y="1072"/>
                      </a:lnTo>
                      <a:close/>
                      <a:moveTo>
                        <a:pt x="1255" y="1049"/>
                      </a:moveTo>
                      <a:lnTo>
                        <a:pt x="1277" y="1049"/>
                      </a:lnTo>
                      <a:lnTo>
                        <a:pt x="1279" y="1052"/>
                      </a:lnTo>
                      <a:lnTo>
                        <a:pt x="1283" y="1054"/>
                      </a:lnTo>
                      <a:lnTo>
                        <a:pt x="1283" y="1056"/>
                      </a:lnTo>
                      <a:lnTo>
                        <a:pt x="1284" y="1058"/>
                      </a:lnTo>
                      <a:lnTo>
                        <a:pt x="1284" y="1059"/>
                      </a:lnTo>
                      <a:lnTo>
                        <a:pt x="1283" y="1061"/>
                      </a:lnTo>
                      <a:lnTo>
                        <a:pt x="1283" y="1065"/>
                      </a:lnTo>
                      <a:lnTo>
                        <a:pt x="1277" y="1061"/>
                      </a:lnTo>
                      <a:lnTo>
                        <a:pt x="1272" y="1059"/>
                      </a:lnTo>
                      <a:lnTo>
                        <a:pt x="1267" y="1059"/>
                      </a:lnTo>
                      <a:lnTo>
                        <a:pt x="1263" y="1058"/>
                      </a:lnTo>
                      <a:lnTo>
                        <a:pt x="1260" y="1058"/>
                      </a:lnTo>
                      <a:lnTo>
                        <a:pt x="1256" y="1056"/>
                      </a:lnTo>
                      <a:lnTo>
                        <a:pt x="1255" y="1052"/>
                      </a:lnTo>
                      <a:lnTo>
                        <a:pt x="1255" y="1049"/>
                      </a:lnTo>
                      <a:close/>
                      <a:moveTo>
                        <a:pt x="1328" y="722"/>
                      </a:moveTo>
                      <a:lnTo>
                        <a:pt x="1326" y="726"/>
                      </a:lnTo>
                      <a:lnTo>
                        <a:pt x="1323" y="729"/>
                      </a:lnTo>
                      <a:lnTo>
                        <a:pt x="1321" y="731"/>
                      </a:lnTo>
                      <a:lnTo>
                        <a:pt x="1319" y="733"/>
                      </a:lnTo>
                      <a:lnTo>
                        <a:pt x="1319" y="735"/>
                      </a:lnTo>
                      <a:lnTo>
                        <a:pt x="1321" y="736"/>
                      </a:lnTo>
                      <a:lnTo>
                        <a:pt x="1325" y="738"/>
                      </a:lnTo>
                      <a:lnTo>
                        <a:pt x="1326" y="733"/>
                      </a:lnTo>
                      <a:lnTo>
                        <a:pt x="1326" y="731"/>
                      </a:lnTo>
                      <a:lnTo>
                        <a:pt x="1328" y="728"/>
                      </a:lnTo>
                      <a:lnTo>
                        <a:pt x="1330" y="726"/>
                      </a:lnTo>
                      <a:lnTo>
                        <a:pt x="1331" y="722"/>
                      </a:lnTo>
                      <a:lnTo>
                        <a:pt x="1328" y="722"/>
                      </a:lnTo>
                      <a:close/>
                      <a:moveTo>
                        <a:pt x="1501" y="691"/>
                      </a:moveTo>
                      <a:lnTo>
                        <a:pt x="1504" y="700"/>
                      </a:lnTo>
                      <a:lnTo>
                        <a:pt x="1506" y="712"/>
                      </a:lnTo>
                      <a:lnTo>
                        <a:pt x="1508" y="722"/>
                      </a:lnTo>
                      <a:lnTo>
                        <a:pt x="1506" y="724"/>
                      </a:lnTo>
                      <a:lnTo>
                        <a:pt x="1504" y="724"/>
                      </a:lnTo>
                      <a:lnTo>
                        <a:pt x="1503" y="724"/>
                      </a:lnTo>
                      <a:lnTo>
                        <a:pt x="1503" y="726"/>
                      </a:lnTo>
                      <a:lnTo>
                        <a:pt x="1501" y="726"/>
                      </a:lnTo>
                      <a:lnTo>
                        <a:pt x="1494" y="726"/>
                      </a:lnTo>
                      <a:lnTo>
                        <a:pt x="1492" y="724"/>
                      </a:lnTo>
                      <a:lnTo>
                        <a:pt x="1492" y="722"/>
                      </a:lnTo>
                      <a:lnTo>
                        <a:pt x="1492" y="721"/>
                      </a:lnTo>
                      <a:lnTo>
                        <a:pt x="1490" y="721"/>
                      </a:lnTo>
                      <a:lnTo>
                        <a:pt x="1489" y="719"/>
                      </a:lnTo>
                      <a:lnTo>
                        <a:pt x="1501" y="691"/>
                      </a:lnTo>
                      <a:close/>
                      <a:moveTo>
                        <a:pt x="1113" y="658"/>
                      </a:moveTo>
                      <a:lnTo>
                        <a:pt x="1105" y="670"/>
                      </a:lnTo>
                      <a:lnTo>
                        <a:pt x="1096" y="681"/>
                      </a:lnTo>
                      <a:lnTo>
                        <a:pt x="1091" y="696"/>
                      </a:lnTo>
                      <a:lnTo>
                        <a:pt x="1101" y="695"/>
                      </a:lnTo>
                      <a:lnTo>
                        <a:pt x="1108" y="698"/>
                      </a:lnTo>
                      <a:lnTo>
                        <a:pt x="1113" y="703"/>
                      </a:lnTo>
                      <a:lnTo>
                        <a:pt x="1120" y="712"/>
                      </a:lnTo>
                      <a:lnTo>
                        <a:pt x="1122" y="705"/>
                      </a:lnTo>
                      <a:lnTo>
                        <a:pt x="1122" y="700"/>
                      </a:lnTo>
                      <a:lnTo>
                        <a:pt x="1124" y="696"/>
                      </a:lnTo>
                      <a:lnTo>
                        <a:pt x="1124" y="691"/>
                      </a:lnTo>
                      <a:lnTo>
                        <a:pt x="1133" y="691"/>
                      </a:lnTo>
                      <a:lnTo>
                        <a:pt x="1138" y="703"/>
                      </a:lnTo>
                      <a:lnTo>
                        <a:pt x="1146" y="707"/>
                      </a:lnTo>
                      <a:lnTo>
                        <a:pt x="1153" y="710"/>
                      </a:lnTo>
                      <a:lnTo>
                        <a:pt x="1160" y="714"/>
                      </a:lnTo>
                      <a:lnTo>
                        <a:pt x="1167" y="722"/>
                      </a:lnTo>
                      <a:lnTo>
                        <a:pt x="1160" y="733"/>
                      </a:lnTo>
                      <a:lnTo>
                        <a:pt x="1152" y="745"/>
                      </a:lnTo>
                      <a:lnTo>
                        <a:pt x="1145" y="761"/>
                      </a:lnTo>
                      <a:lnTo>
                        <a:pt x="1139" y="775"/>
                      </a:lnTo>
                      <a:lnTo>
                        <a:pt x="1139" y="784"/>
                      </a:lnTo>
                      <a:lnTo>
                        <a:pt x="1141" y="789"/>
                      </a:lnTo>
                      <a:lnTo>
                        <a:pt x="1141" y="792"/>
                      </a:lnTo>
                      <a:lnTo>
                        <a:pt x="1143" y="794"/>
                      </a:lnTo>
                      <a:lnTo>
                        <a:pt x="1145" y="796"/>
                      </a:lnTo>
                      <a:lnTo>
                        <a:pt x="1146" y="798"/>
                      </a:lnTo>
                      <a:lnTo>
                        <a:pt x="1152" y="799"/>
                      </a:lnTo>
                      <a:lnTo>
                        <a:pt x="1152" y="796"/>
                      </a:lnTo>
                      <a:lnTo>
                        <a:pt x="1155" y="789"/>
                      </a:lnTo>
                      <a:lnTo>
                        <a:pt x="1160" y="778"/>
                      </a:lnTo>
                      <a:lnTo>
                        <a:pt x="1166" y="764"/>
                      </a:lnTo>
                      <a:lnTo>
                        <a:pt x="1171" y="752"/>
                      </a:lnTo>
                      <a:lnTo>
                        <a:pt x="1176" y="742"/>
                      </a:lnTo>
                      <a:lnTo>
                        <a:pt x="1178" y="735"/>
                      </a:lnTo>
                      <a:lnTo>
                        <a:pt x="1190" y="735"/>
                      </a:lnTo>
                      <a:lnTo>
                        <a:pt x="1192" y="754"/>
                      </a:lnTo>
                      <a:lnTo>
                        <a:pt x="1192" y="771"/>
                      </a:lnTo>
                      <a:lnTo>
                        <a:pt x="1192" y="792"/>
                      </a:lnTo>
                      <a:lnTo>
                        <a:pt x="1194" y="815"/>
                      </a:lnTo>
                      <a:lnTo>
                        <a:pt x="1216" y="818"/>
                      </a:lnTo>
                      <a:lnTo>
                        <a:pt x="1225" y="805"/>
                      </a:lnTo>
                      <a:lnTo>
                        <a:pt x="1241" y="796"/>
                      </a:lnTo>
                      <a:lnTo>
                        <a:pt x="1258" y="787"/>
                      </a:lnTo>
                      <a:lnTo>
                        <a:pt x="1276" y="780"/>
                      </a:lnTo>
                      <a:lnTo>
                        <a:pt x="1293" y="773"/>
                      </a:lnTo>
                      <a:lnTo>
                        <a:pt x="1309" y="764"/>
                      </a:lnTo>
                      <a:lnTo>
                        <a:pt x="1316" y="754"/>
                      </a:lnTo>
                      <a:lnTo>
                        <a:pt x="1312" y="754"/>
                      </a:lnTo>
                      <a:lnTo>
                        <a:pt x="1311" y="750"/>
                      </a:lnTo>
                      <a:lnTo>
                        <a:pt x="1311" y="749"/>
                      </a:lnTo>
                      <a:lnTo>
                        <a:pt x="1309" y="747"/>
                      </a:lnTo>
                      <a:lnTo>
                        <a:pt x="1309" y="747"/>
                      </a:lnTo>
                      <a:lnTo>
                        <a:pt x="1307" y="747"/>
                      </a:lnTo>
                      <a:lnTo>
                        <a:pt x="1305" y="747"/>
                      </a:lnTo>
                      <a:lnTo>
                        <a:pt x="1302" y="745"/>
                      </a:lnTo>
                      <a:lnTo>
                        <a:pt x="1295" y="750"/>
                      </a:lnTo>
                      <a:lnTo>
                        <a:pt x="1283" y="757"/>
                      </a:lnTo>
                      <a:lnTo>
                        <a:pt x="1269" y="768"/>
                      </a:lnTo>
                      <a:lnTo>
                        <a:pt x="1251" y="777"/>
                      </a:lnTo>
                      <a:lnTo>
                        <a:pt x="1235" y="787"/>
                      </a:lnTo>
                      <a:lnTo>
                        <a:pt x="1220" y="794"/>
                      </a:lnTo>
                      <a:lnTo>
                        <a:pt x="1209" y="798"/>
                      </a:lnTo>
                      <a:lnTo>
                        <a:pt x="1206" y="799"/>
                      </a:lnTo>
                      <a:lnTo>
                        <a:pt x="1204" y="798"/>
                      </a:lnTo>
                      <a:lnTo>
                        <a:pt x="1202" y="796"/>
                      </a:lnTo>
                      <a:lnTo>
                        <a:pt x="1202" y="794"/>
                      </a:lnTo>
                      <a:lnTo>
                        <a:pt x="1202" y="792"/>
                      </a:lnTo>
                      <a:lnTo>
                        <a:pt x="1201" y="789"/>
                      </a:lnTo>
                      <a:lnTo>
                        <a:pt x="1206" y="780"/>
                      </a:lnTo>
                      <a:lnTo>
                        <a:pt x="1206" y="773"/>
                      </a:lnTo>
                      <a:lnTo>
                        <a:pt x="1204" y="768"/>
                      </a:lnTo>
                      <a:lnTo>
                        <a:pt x="1202" y="759"/>
                      </a:lnTo>
                      <a:lnTo>
                        <a:pt x="1206" y="749"/>
                      </a:lnTo>
                      <a:lnTo>
                        <a:pt x="1208" y="747"/>
                      </a:lnTo>
                      <a:lnTo>
                        <a:pt x="1209" y="745"/>
                      </a:lnTo>
                      <a:lnTo>
                        <a:pt x="1211" y="743"/>
                      </a:lnTo>
                      <a:lnTo>
                        <a:pt x="1213" y="743"/>
                      </a:lnTo>
                      <a:lnTo>
                        <a:pt x="1215" y="743"/>
                      </a:lnTo>
                      <a:lnTo>
                        <a:pt x="1216" y="742"/>
                      </a:lnTo>
                      <a:lnTo>
                        <a:pt x="1218" y="740"/>
                      </a:lnTo>
                      <a:lnTo>
                        <a:pt x="1218" y="736"/>
                      </a:lnTo>
                      <a:lnTo>
                        <a:pt x="1220" y="731"/>
                      </a:lnTo>
                      <a:lnTo>
                        <a:pt x="1220" y="722"/>
                      </a:lnTo>
                      <a:lnTo>
                        <a:pt x="1211" y="717"/>
                      </a:lnTo>
                      <a:lnTo>
                        <a:pt x="1202" y="715"/>
                      </a:lnTo>
                      <a:lnTo>
                        <a:pt x="1195" y="715"/>
                      </a:lnTo>
                      <a:lnTo>
                        <a:pt x="1187" y="712"/>
                      </a:lnTo>
                      <a:lnTo>
                        <a:pt x="1174" y="703"/>
                      </a:lnTo>
                      <a:lnTo>
                        <a:pt x="1166" y="695"/>
                      </a:lnTo>
                      <a:lnTo>
                        <a:pt x="1160" y="684"/>
                      </a:lnTo>
                      <a:lnTo>
                        <a:pt x="1153" y="674"/>
                      </a:lnTo>
                      <a:lnTo>
                        <a:pt x="1145" y="667"/>
                      </a:lnTo>
                      <a:lnTo>
                        <a:pt x="1131" y="660"/>
                      </a:lnTo>
                      <a:lnTo>
                        <a:pt x="1113" y="658"/>
                      </a:lnTo>
                      <a:close/>
                      <a:moveTo>
                        <a:pt x="1469" y="639"/>
                      </a:moveTo>
                      <a:lnTo>
                        <a:pt x="1482" y="640"/>
                      </a:lnTo>
                      <a:lnTo>
                        <a:pt x="1490" y="642"/>
                      </a:lnTo>
                      <a:lnTo>
                        <a:pt x="1501" y="646"/>
                      </a:lnTo>
                      <a:lnTo>
                        <a:pt x="1501" y="654"/>
                      </a:lnTo>
                      <a:lnTo>
                        <a:pt x="1497" y="654"/>
                      </a:lnTo>
                      <a:lnTo>
                        <a:pt x="1494" y="656"/>
                      </a:lnTo>
                      <a:lnTo>
                        <a:pt x="1490" y="656"/>
                      </a:lnTo>
                      <a:lnTo>
                        <a:pt x="1487" y="656"/>
                      </a:lnTo>
                      <a:lnTo>
                        <a:pt x="1482" y="658"/>
                      </a:lnTo>
                      <a:lnTo>
                        <a:pt x="1478" y="653"/>
                      </a:lnTo>
                      <a:lnTo>
                        <a:pt x="1476" y="651"/>
                      </a:lnTo>
                      <a:lnTo>
                        <a:pt x="1475" y="647"/>
                      </a:lnTo>
                      <a:lnTo>
                        <a:pt x="1473" y="644"/>
                      </a:lnTo>
                      <a:lnTo>
                        <a:pt x="1469" y="639"/>
                      </a:lnTo>
                      <a:close/>
                      <a:moveTo>
                        <a:pt x="1551" y="619"/>
                      </a:moveTo>
                      <a:lnTo>
                        <a:pt x="1562" y="619"/>
                      </a:lnTo>
                      <a:lnTo>
                        <a:pt x="1562" y="633"/>
                      </a:lnTo>
                      <a:lnTo>
                        <a:pt x="1562" y="646"/>
                      </a:lnTo>
                      <a:lnTo>
                        <a:pt x="1564" y="656"/>
                      </a:lnTo>
                      <a:lnTo>
                        <a:pt x="1565" y="668"/>
                      </a:lnTo>
                      <a:lnTo>
                        <a:pt x="1585" y="668"/>
                      </a:lnTo>
                      <a:lnTo>
                        <a:pt x="1585" y="688"/>
                      </a:lnTo>
                      <a:lnTo>
                        <a:pt x="1593" y="688"/>
                      </a:lnTo>
                      <a:lnTo>
                        <a:pt x="1595" y="689"/>
                      </a:lnTo>
                      <a:lnTo>
                        <a:pt x="1597" y="689"/>
                      </a:lnTo>
                      <a:lnTo>
                        <a:pt x="1599" y="689"/>
                      </a:lnTo>
                      <a:lnTo>
                        <a:pt x="1600" y="689"/>
                      </a:lnTo>
                      <a:lnTo>
                        <a:pt x="1602" y="689"/>
                      </a:lnTo>
                      <a:lnTo>
                        <a:pt x="1604" y="691"/>
                      </a:lnTo>
                      <a:lnTo>
                        <a:pt x="1602" y="702"/>
                      </a:lnTo>
                      <a:lnTo>
                        <a:pt x="1599" y="714"/>
                      </a:lnTo>
                      <a:lnTo>
                        <a:pt x="1597" y="726"/>
                      </a:lnTo>
                      <a:lnTo>
                        <a:pt x="1593" y="726"/>
                      </a:lnTo>
                      <a:lnTo>
                        <a:pt x="1592" y="722"/>
                      </a:lnTo>
                      <a:lnTo>
                        <a:pt x="1592" y="721"/>
                      </a:lnTo>
                      <a:lnTo>
                        <a:pt x="1592" y="719"/>
                      </a:lnTo>
                      <a:lnTo>
                        <a:pt x="1590" y="717"/>
                      </a:lnTo>
                      <a:lnTo>
                        <a:pt x="1590" y="715"/>
                      </a:lnTo>
                      <a:lnTo>
                        <a:pt x="1588" y="719"/>
                      </a:lnTo>
                      <a:lnTo>
                        <a:pt x="1586" y="719"/>
                      </a:lnTo>
                      <a:lnTo>
                        <a:pt x="1586" y="721"/>
                      </a:lnTo>
                      <a:lnTo>
                        <a:pt x="1586" y="721"/>
                      </a:lnTo>
                      <a:lnTo>
                        <a:pt x="1586" y="721"/>
                      </a:lnTo>
                      <a:lnTo>
                        <a:pt x="1585" y="721"/>
                      </a:lnTo>
                      <a:lnTo>
                        <a:pt x="1581" y="722"/>
                      </a:lnTo>
                      <a:lnTo>
                        <a:pt x="1581" y="715"/>
                      </a:lnTo>
                      <a:lnTo>
                        <a:pt x="1583" y="714"/>
                      </a:lnTo>
                      <a:lnTo>
                        <a:pt x="1583" y="712"/>
                      </a:lnTo>
                      <a:lnTo>
                        <a:pt x="1585" y="710"/>
                      </a:lnTo>
                      <a:lnTo>
                        <a:pt x="1585" y="707"/>
                      </a:lnTo>
                      <a:lnTo>
                        <a:pt x="1585" y="703"/>
                      </a:lnTo>
                      <a:lnTo>
                        <a:pt x="1581" y="703"/>
                      </a:lnTo>
                      <a:lnTo>
                        <a:pt x="1574" y="710"/>
                      </a:lnTo>
                      <a:lnTo>
                        <a:pt x="1567" y="717"/>
                      </a:lnTo>
                      <a:lnTo>
                        <a:pt x="1558" y="722"/>
                      </a:lnTo>
                      <a:lnTo>
                        <a:pt x="1558" y="717"/>
                      </a:lnTo>
                      <a:lnTo>
                        <a:pt x="1558" y="712"/>
                      </a:lnTo>
                      <a:lnTo>
                        <a:pt x="1558" y="710"/>
                      </a:lnTo>
                      <a:lnTo>
                        <a:pt x="1557" y="709"/>
                      </a:lnTo>
                      <a:lnTo>
                        <a:pt x="1553" y="707"/>
                      </a:lnTo>
                      <a:lnTo>
                        <a:pt x="1548" y="707"/>
                      </a:lnTo>
                      <a:lnTo>
                        <a:pt x="1539" y="707"/>
                      </a:lnTo>
                      <a:lnTo>
                        <a:pt x="1536" y="707"/>
                      </a:lnTo>
                      <a:lnTo>
                        <a:pt x="1532" y="707"/>
                      </a:lnTo>
                      <a:lnTo>
                        <a:pt x="1527" y="705"/>
                      </a:lnTo>
                      <a:lnTo>
                        <a:pt x="1522" y="705"/>
                      </a:lnTo>
                      <a:lnTo>
                        <a:pt x="1517" y="703"/>
                      </a:lnTo>
                      <a:lnTo>
                        <a:pt x="1513" y="700"/>
                      </a:lnTo>
                      <a:lnTo>
                        <a:pt x="1523" y="686"/>
                      </a:lnTo>
                      <a:lnTo>
                        <a:pt x="1534" y="665"/>
                      </a:lnTo>
                      <a:lnTo>
                        <a:pt x="1541" y="642"/>
                      </a:lnTo>
                      <a:lnTo>
                        <a:pt x="1551" y="619"/>
                      </a:lnTo>
                      <a:close/>
                      <a:moveTo>
                        <a:pt x="1220" y="558"/>
                      </a:moveTo>
                      <a:lnTo>
                        <a:pt x="1235" y="558"/>
                      </a:lnTo>
                      <a:lnTo>
                        <a:pt x="1235" y="565"/>
                      </a:lnTo>
                      <a:lnTo>
                        <a:pt x="1232" y="565"/>
                      </a:lnTo>
                      <a:lnTo>
                        <a:pt x="1230" y="567"/>
                      </a:lnTo>
                      <a:lnTo>
                        <a:pt x="1229" y="567"/>
                      </a:lnTo>
                      <a:lnTo>
                        <a:pt x="1227" y="567"/>
                      </a:lnTo>
                      <a:lnTo>
                        <a:pt x="1225" y="569"/>
                      </a:lnTo>
                      <a:lnTo>
                        <a:pt x="1220" y="569"/>
                      </a:lnTo>
                      <a:lnTo>
                        <a:pt x="1220" y="558"/>
                      </a:lnTo>
                      <a:close/>
                      <a:moveTo>
                        <a:pt x="515" y="550"/>
                      </a:moveTo>
                      <a:lnTo>
                        <a:pt x="522" y="550"/>
                      </a:lnTo>
                      <a:lnTo>
                        <a:pt x="525" y="551"/>
                      </a:lnTo>
                      <a:lnTo>
                        <a:pt x="529" y="553"/>
                      </a:lnTo>
                      <a:lnTo>
                        <a:pt x="534" y="553"/>
                      </a:lnTo>
                      <a:lnTo>
                        <a:pt x="541" y="553"/>
                      </a:lnTo>
                      <a:lnTo>
                        <a:pt x="543" y="567"/>
                      </a:lnTo>
                      <a:lnTo>
                        <a:pt x="546" y="578"/>
                      </a:lnTo>
                      <a:lnTo>
                        <a:pt x="548" y="592"/>
                      </a:lnTo>
                      <a:lnTo>
                        <a:pt x="541" y="592"/>
                      </a:lnTo>
                      <a:lnTo>
                        <a:pt x="537" y="586"/>
                      </a:lnTo>
                      <a:lnTo>
                        <a:pt x="534" y="583"/>
                      </a:lnTo>
                      <a:lnTo>
                        <a:pt x="529" y="579"/>
                      </a:lnTo>
                      <a:lnTo>
                        <a:pt x="525" y="576"/>
                      </a:lnTo>
                      <a:lnTo>
                        <a:pt x="522" y="571"/>
                      </a:lnTo>
                      <a:lnTo>
                        <a:pt x="518" y="565"/>
                      </a:lnTo>
                      <a:lnTo>
                        <a:pt x="516" y="562"/>
                      </a:lnTo>
                      <a:lnTo>
                        <a:pt x="515" y="558"/>
                      </a:lnTo>
                      <a:lnTo>
                        <a:pt x="515" y="555"/>
                      </a:lnTo>
                      <a:lnTo>
                        <a:pt x="515" y="550"/>
                      </a:lnTo>
                      <a:close/>
                      <a:moveTo>
                        <a:pt x="246" y="454"/>
                      </a:moveTo>
                      <a:lnTo>
                        <a:pt x="251" y="462"/>
                      </a:lnTo>
                      <a:lnTo>
                        <a:pt x="251" y="469"/>
                      </a:lnTo>
                      <a:lnTo>
                        <a:pt x="246" y="478"/>
                      </a:lnTo>
                      <a:lnTo>
                        <a:pt x="239" y="483"/>
                      </a:lnTo>
                      <a:lnTo>
                        <a:pt x="232" y="487"/>
                      </a:lnTo>
                      <a:lnTo>
                        <a:pt x="230" y="489"/>
                      </a:lnTo>
                      <a:lnTo>
                        <a:pt x="227" y="485"/>
                      </a:lnTo>
                      <a:lnTo>
                        <a:pt x="225" y="482"/>
                      </a:lnTo>
                      <a:lnTo>
                        <a:pt x="223" y="476"/>
                      </a:lnTo>
                      <a:lnTo>
                        <a:pt x="223" y="471"/>
                      </a:lnTo>
                      <a:lnTo>
                        <a:pt x="221" y="466"/>
                      </a:lnTo>
                      <a:lnTo>
                        <a:pt x="234" y="461"/>
                      </a:lnTo>
                      <a:lnTo>
                        <a:pt x="237" y="459"/>
                      </a:lnTo>
                      <a:lnTo>
                        <a:pt x="242" y="457"/>
                      </a:lnTo>
                      <a:lnTo>
                        <a:pt x="246" y="454"/>
                      </a:lnTo>
                      <a:close/>
                      <a:moveTo>
                        <a:pt x="29" y="386"/>
                      </a:moveTo>
                      <a:lnTo>
                        <a:pt x="49" y="386"/>
                      </a:lnTo>
                      <a:lnTo>
                        <a:pt x="49" y="393"/>
                      </a:lnTo>
                      <a:lnTo>
                        <a:pt x="45" y="393"/>
                      </a:lnTo>
                      <a:lnTo>
                        <a:pt x="45" y="396"/>
                      </a:lnTo>
                      <a:lnTo>
                        <a:pt x="40" y="394"/>
                      </a:lnTo>
                      <a:lnTo>
                        <a:pt x="36" y="391"/>
                      </a:lnTo>
                      <a:lnTo>
                        <a:pt x="33" y="389"/>
                      </a:lnTo>
                      <a:lnTo>
                        <a:pt x="29" y="386"/>
                      </a:lnTo>
                      <a:close/>
                      <a:moveTo>
                        <a:pt x="1239" y="331"/>
                      </a:moveTo>
                      <a:lnTo>
                        <a:pt x="1244" y="335"/>
                      </a:lnTo>
                      <a:lnTo>
                        <a:pt x="1249" y="340"/>
                      </a:lnTo>
                      <a:lnTo>
                        <a:pt x="1253" y="347"/>
                      </a:lnTo>
                      <a:lnTo>
                        <a:pt x="1255" y="354"/>
                      </a:lnTo>
                      <a:lnTo>
                        <a:pt x="1251" y="354"/>
                      </a:lnTo>
                      <a:lnTo>
                        <a:pt x="1248" y="356"/>
                      </a:lnTo>
                      <a:lnTo>
                        <a:pt x="1246" y="356"/>
                      </a:lnTo>
                      <a:lnTo>
                        <a:pt x="1241" y="358"/>
                      </a:lnTo>
                      <a:lnTo>
                        <a:pt x="1235" y="358"/>
                      </a:lnTo>
                      <a:lnTo>
                        <a:pt x="1235" y="354"/>
                      </a:lnTo>
                      <a:lnTo>
                        <a:pt x="1234" y="354"/>
                      </a:lnTo>
                      <a:lnTo>
                        <a:pt x="1234" y="352"/>
                      </a:lnTo>
                      <a:lnTo>
                        <a:pt x="1234" y="352"/>
                      </a:lnTo>
                      <a:lnTo>
                        <a:pt x="1232" y="351"/>
                      </a:lnTo>
                      <a:lnTo>
                        <a:pt x="1234" y="347"/>
                      </a:lnTo>
                      <a:lnTo>
                        <a:pt x="1234" y="345"/>
                      </a:lnTo>
                      <a:lnTo>
                        <a:pt x="1234" y="345"/>
                      </a:lnTo>
                      <a:lnTo>
                        <a:pt x="1234" y="344"/>
                      </a:lnTo>
                      <a:lnTo>
                        <a:pt x="1235" y="342"/>
                      </a:lnTo>
                      <a:lnTo>
                        <a:pt x="1239" y="331"/>
                      </a:lnTo>
                      <a:close/>
                      <a:moveTo>
                        <a:pt x="1209" y="319"/>
                      </a:moveTo>
                      <a:lnTo>
                        <a:pt x="1213" y="323"/>
                      </a:lnTo>
                      <a:lnTo>
                        <a:pt x="1215" y="325"/>
                      </a:lnTo>
                      <a:lnTo>
                        <a:pt x="1215" y="326"/>
                      </a:lnTo>
                      <a:lnTo>
                        <a:pt x="1216" y="330"/>
                      </a:lnTo>
                      <a:lnTo>
                        <a:pt x="1216" y="333"/>
                      </a:lnTo>
                      <a:lnTo>
                        <a:pt x="1216" y="338"/>
                      </a:lnTo>
                      <a:lnTo>
                        <a:pt x="1213" y="338"/>
                      </a:lnTo>
                      <a:lnTo>
                        <a:pt x="1213" y="342"/>
                      </a:lnTo>
                      <a:lnTo>
                        <a:pt x="1206" y="340"/>
                      </a:lnTo>
                      <a:lnTo>
                        <a:pt x="1199" y="338"/>
                      </a:lnTo>
                      <a:lnTo>
                        <a:pt x="1194" y="335"/>
                      </a:lnTo>
                      <a:lnTo>
                        <a:pt x="1190" y="335"/>
                      </a:lnTo>
                      <a:lnTo>
                        <a:pt x="1190" y="331"/>
                      </a:lnTo>
                      <a:lnTo>
                        <a:pt x="1197" y="328"/>
                      </a:lnTo>
                      <a:lnTo>
                        <a:pt x="1204" y="325"/>
                      </a:lnTo>
                      <a:lnTo>
                        <a:pt x="1209" y="319"/>
                      </a:lnTo>
                      <a:close/>
                      <a:moveTo>
                        <a:pt x="1286" y="288"/>
                      </a:moveTo>
                      <a:lnTo>
                        <a:pt x="1290" y="290"/>
                      </a:lnTo>
                      <a:lnTo>
                        <a:pt x="1290" y="290"/>
                      </a:lnTo>
                      <a:lnTo>
                        <a:pt x="1291" y="291"/>
                      </a:lnTo>
                      <a:lnTo>
                        <a:pt x="1291" y="291"/>
                      </a:lnTo>
                      <a:lnTo>
                        <a:pt x="1293" y="293"/>
                      </a:lnTo>
                      <a:lnTo>
                        <a:pt x="1297" y="293"/>
                      </a:lnTo>
                      <a:lnTo>
                        <a:pt x="1297" y="295"/>
                      </a:lnTo>
                      <a:lnTo>
                        <a:pt x="1297" y="297"/>
                      </a:lnTo>
                      <a:lnTo>
                        <a:pt x="1295" y="298"/>
                      </a:lnTo>
                      <a:lnTo>
                        <a:pt x="1295" y="298"/>
                      </a:lnTo>
                      <a:lnTo>
                        <a:pt x="1293" y="300"/>
                      </a:lnTo>
                      <a:lnTo>
                        <a:pt x="1291" y="302"/>
                      </a:lnTo>
                      <a:lnTo>
                        <a:pt x="1290" y="302"/>
                      </a:lnTo>
                      <a:lnTo>
                        <a:pt x="1288" y="304"/>
                      </a:lnTo>
                      <a:lnTo>
                        <a:pt x="1286" y="304"/>
                      </a:lnTo>
                      <a:lnTo>
                        <a:pt x="1283" y="304"/>
                      </a:lnTo>
                      <a:lnTo>
                        <a:pt x="1283" y="298"/>
                      </a:lnTo>
                      <a:lnTo>
                        <a:pt x="1283" y="295"/>
                      </a:lnTo>
                      <a:lnTo>
                        <a:pt x="1284" y="293"/>
                      </a:lnTo>
                      <a:lnTo>
                        <a:pt x="1286" y="288"/>
                      </a:lnTo>
                      <a:close/>
                      <a:moveTo>
                        <a:pt x="0" y="269"/>
                      </a:moveTo>
                      <a:lnTo>
                        <a:pt x="17" y="272"/>
                      </a:lnTo>
                      <a:lnTo>
                        <a:pt x="29" y="277"/>
                      </a:lnTo>
                      <a:lnTo>
                        <a:pt x="38" y="288"/>
                      </a:lnTo>
                      <a:lnTo>
                        <a:pt x="35" y="291"/>
                      </a:lnTo>
                      <a:lnTo>
                        <a:pt x="31" y="291"/>
                      </a:lnTo>
                      <a:lnTo>
                        <a:pt x="29" y="293"/>
                      </a:lnTo>
                      <a:lnTo>
                        <a:pt x="28" y="295"/>
                      </a:lnTo>
                      <a:lnTo>
                        <a:pt x="22" y="297"/>
                      </a:lnTo>
                      <a:lnTo>
                        <a:pt x="19" y="293"/>
                      </a:lnTo>
                      <a:lnTo>
                        <a:pt x="14" y="290"/>
                      </a:lnTo>
                      <a:lnTo>
                        <a:pt x="10" y="286"/>
                      </a:lnTo>
                      <a:lnTo>
                        <a:pt x="5" y="284"/>
                      </a:lnTo>
                      <a:lnTo>
                        <a:pt x="3" y="283"/>
                      </a:lnTo>
                      <a:lnTo>
                        <a:pt x="0" y="279"/>
                      </a:lnTo>
                      <a:lnTo>
                        <a:pt x="0" y="276"/>
                      </a:lnTo>
                      <a:lnTo>
                        <a:pt x="0" y="269"/>
                      </a:lnTo>
                      <a:close/>
                      <a:moveTo>
                        <a:pt x="1178" y="227"/>
                      </a:moveTo>
                      <a:lnTo>
                        <a:pt x="1178" y="235"/>
                      </a:lnTo>
                      <a:lnTo>
                        <a:pt x="1180" y="239"/>
                      </a:lnTo>
                      <a:lnTo>
                        <a:pt x="1181" y="242"/>
                      </a:lnTo>
                      <a:lnTo>
                        <a:pt x="1181" y="248"/>
                      </a:lnTo>
                      <a:lnTo>
                        <a:pt x="1181" y="255"/>
                      </a:lnTo>
                      <a:lnTo>
                        <a:pt x="1201" y="255"/>
                      </a:lnTo>
                      <a:lnTo>
                        <a:pt x="1218" y="274"/>
                      </a:lnTo>
                      <a:lnTo>
                        <a:pt x="1235" y="293"/>
                      </a:lnTo>
                      <a:lnTo>
                        <a:pt x="1235" y="295"/>
                      </a:lnTo>
                      <a:lnTo>
                        <a:pt x="1234" y="297"/>
                      </a:lnTo>
                      <a:lnTo>
                        <a:pt x="1234" y="298"/>
                      </a:lnTo>
                      <a:lnTo>
                        <a:pt x="1234" y="298"/>
                      </a:lnTo>
                      <a:lnTo>
                        <a:pt x="1232" y="300"/>
                      </a:lnTo>
                      <a:lnTo>
                        <a:pt x="1229" y="304"/>
                      </a:lnTo>
                      <a:lnTo>
                        <a:pt x="1227" y="305"/>
                      </a:lnTo>
                      <a:lnTo>
                        <a:pt x="1225" y="307"/>
                      </a:lnTo>
                      <a:lnTo>
                        <a:pt x="1223" y="307"/>
                      </a:lnTo>
                      <a:lnTo>
                        <a:pt x="1218" y="307"/>
                      </a:lnTo>
                      <a:lnTo>
                        <a:pt x="1213" y="309"/>
                      </a:lnTo>
                      <a:lnTo>
                        <a:pt x="1213" y="304"/>
                      </a:lnTo>
                      <a:lnTo>
                        <a:pt x="1213" y="298"/>
                      </a:lnTo>
                      <a:lnTo>
                        <a:pt x="1213" y="295"/>
                      </a:lnTo>
                      <a:lnTo>
                        <a:pt x="1213" y="293"/>
                      </a:lnTo>
                      <a:lnTo>
                        <a:pt x="1209" y="290"/>
                      </a:lnTo>
                      <a:lnTo>
                        <a:pt x="1206" y="288"/>
                      </a:lnTo>
                      <a:lnTo>
                        <a:pt x="1201" y="284"/>
                      </a:lnTo>
                      <a:lnTo>
                        <a:pt x="1195" y="298"/>
                      </a:lnTo>
                      <a:lnTo>
                        <a:pt x="1185" y="307"/>
                      </a:lnTo>
                      <a:lnTo>
                        <a:pt x="1171" y="312"/>
                      </a:lnTo>
                      <a:lnTo>
                        <a:pt x="1171" y="307"/>
                      </a:lnTo>
                      <a:lnTo>
                        <a:pt x="1171" y="304"/>
                      </a:lnTo>
                      <a:lnTo>
                        <a:pt x="1173" y="300"/>
                      </a:lnTo>
                      <a:lnTo>
                        <a:pt x="1171" y="297"/>
                      </a:lnTo>
                      <a:lnTo>
                        <a:pt x="1169" y="293"/>
                      </a:lnTo>
                      <a:lnTo>
                        <a:pt x="1167" y="288"/>
                      </a:lnTo>
                      <a:lnTo>
                        <a:pt x="1162" y="286"/>
                      </a:lnTo>
                      <a:lnTo>
                        <a:pt x="1159" y="284"/>
                      </a:lnTo>
                      <a:lnTo>
                        <a:pt x="1155" y="284"/>
                      </a:lnTo>
                      <a:lnTo>
                        <a:pt x="1152" y="283"/>
                      </a:lnTo>
                      <a:lnTo>
                        <a:pt x="1150" y="283"/>
                      </a:lnTo>
                      <a:lnTo>
                        <a:pt x="1146" y="281"/>
                      </a:lnTo>
                      <a:lnTo>
                        <a:pt x="1143" y="277"/>
                      </a:lnTo>
                      <a:lnTo>
                        <a:pt x="1153" y="265"/>
                      </a:lnTo>
                      <a:lnTo>
                        <a:pt x="1160" y="251"/>
                      </a:lnTo>
                      <a:lnTo>
                        <a:pt x="1167" y="237"/>
                      </a:lnTo>
                      <a:lnTo>
                        <a:pt x="1178" y="227"/>
                      </a:lnTo>
                      <a:close/>
                      <a:moveTo>
                        <a:pt x="2150" y="197"/>
                      </a:moveTo>
                      <a:lnTo>
                        <a:pt x="2152" y="201"/>
                      </a:lnTo>
                      <a:lnTo>
                        <a:pt x="2154" y="204"/>
                      </a:lnTo>
                      <a:lnTo>
                        <a:pt x="2155" y="206"/>
                      </a:lnTo>
                      <a:lnTo>
                        <a:pt x="2155" y="209"/>
                      </a:lnTo>
                      <a:lnTo>
                        <a:pt x="2157" y="213"/>
                      </a:lnTo>
                      <a:lnTo>
                        <a:pt x="2157" y="220"/>
                      </a:lnTo>
                      <a:lnTo>
                        <a:pt x="2157" y="225"/>
                      </a:lnTo>
                      <a:lnTo>
                        <a:pt x="2159" y="239"/>
                      </a:lnTo>
                      <a:lnTo>
                        <a:pt x="2161" y="255"/>
                      </a:lnTo>
                      <a:lnTo>
                        <a:pt x="2161" y="269"/>
                      </a:lnTo>
                      <a:lnTo>
                        <a:pt x="2141" y="279"/>
                      </a:lnTo>
                      <a:lnTo>
                        <a:pt x="2119" y="288"/>
                      </a:lnTo>
                      <a:lnTo>
                        <a:pt x="2098" y="298"/>
                      </a:lnTo>
                      <a:lnTo>
                        <a:pt x="2080" y="312"/>
                      </a:lnTo>
                      <a:lnTo>
                        <a:pt x="2075" y="309"/>
                      </a:lnTo>
                      <a:lnTo>
                        <a:pt x="2066" y="305"/>
                      </a:lnTo>
                      <a:lnTo>
                        <a:pt x="2054" y="298"/>
                      </a:lnTo>
                      <a:lnTo>
                        <a:pt x="2044" y="293"/>
                      </a:lnTo>
                      <a:lnTo>
                        <a:pt x="2035" y="288"/>
                      </a:lnTo>
                      <a:lnTo>
                        <a:pt x="2031" y="284"/>
                      </a:lnTo>
                      <a:lnTo>
                        <a:pt x="2033" y="283"/>
                      </a:lnTo>
                      <a:lnTo>
                        <a:pt x="2035" y="281"/>
                      </a:lnTo>
                      <a:lnTo>
                        <a:pt x="2035" y="281"/>
                      </a:lnTo>
                      <a:lnTo>
                        <a:pt x="2037" y="279"/>
                      </a:lnTo>
                      <a:lnTo>
                        <a:pt x="2037" y="277"/>
                      </a:lnTo>
                      <a:lnTo>
                        <a:pt x="2038" y="274"/>
                      </a:lnTo>
                      <a:lnTo>
                        <a:pt x="2033" y="270"/>
                      </a:lnTo>
                      <a:lnTo>
                        <a:pt x="2026" y="269"/>
                      </a:lnTo>
                      <a:lnTo>
                        <a:pt x="2021" y="265"/>
                      </a:lnTo>
                      <a:lnTo>
                        <a:pt x="2016" y="262"/>
                      </a:lnTo>
                      <a:lnTo>
                        <a:pt x="2019" y="262"/>
                      </a:lnTo>
                      <a:lnTo>
                        <a:pt x="2023" y="258"/>
                      </a:lnTo>
                      <a:lnTo>
                        <a:pt x="2024" y="256"/>
                      </a:lnTo>
                      <a:lnTo>
                        <a:pt x="2026" y="256"/>
                      </a:lnTo>
                      <a:lnTo>
                        <a:pt x="2028" y="255"/>
                      </a:lnTo>
                      <a:lnTo>
                        <a:pt x="2033" y="255"/>
                      </a:lnTo>
                      <a:lnTo>
                        <a:pt x="2038" y="255"/>
                      </a:lnTo>
                      <a:lnTo>
                        <a:pt x="2038" y="242"/>
                      </a:lnTo>
                      <a:lnTo>
                        <a:pt x="2012" y="242"/>
                      </a:lnTo>
                      <a:lnTo>
                        <a:pt x="2007" y="232"/>
                      </a:lnTo>
                      <a:lnTo>
                        <a:pt x="2016" y="225"/>
                      </a:lnTo>
                      <a:lnTo>
                        <a:pt x="2023" y="218"/>
                      </a:lnTo>
                      <a:lnTo>
                        <a:pt x="2031" y="215"/>
                      </a:lnTo>
                      <a:lnTo>
                        <a:pt x="2045" y="211"/>
                      </a:lnTo>
                      <a:lnTo>
                        <a:pt x="2051" y="216"/>
                      </a:lnTo>
                      <a:lnTo>
                        <a:pt x="2054" y="222"/>
                      </a:lnTo>
                      <a:lnTo>
                        <a:pt x="2058" y="225"/>
                      </a:lnTo>
                      <a:lnTo>
                        <a:pt x="2061" y="232"/>
                      </a:lnTo>
                      <a:lnTo>
                        <a:pt x="2072" y="223"/>
                      </a:lnTo>
                      <a:lnTo>
                        <a:pt x="2082" y="216"/>
                      </a:lnTo>
                      <a:lnTo>
                        <a:pt x="2096" y="211"/>
                      </a:lnTo>
                      <a:lnTo>
                        <a:pt x="2098" y="216"/>
                      </a:lnTo>
                      <a:lnTo>
                        <a:pt x="2101" y="218"/>
                      </a:lnTo>
                      <a:lnTo>
                        <a:pt x="2101" y="220"/>
                      </a:lnTo>
                      <a:lnTo>
                        <a:pt x="2103" y="220"/>
                      </a:lnTo>
                      <a:lnTo>
                        <a:pt x="2105" y="220"/>
                      </a:lnTo>
                      <a:lnTo>
                        <a:pt x="2108" y="220"/>
                      </a:lnTo>
                      <a:lnTo>
                        <a:pt x="2117" y="215"/>
                      </a:lnTo>
                      <a:lnTo>
                        <a:pt x="2122" y="209"/>
                      </a:lnTo>
                      <a:lnTo>
                        <a:pt x="2129" y="204"/>
                      </a:lnTo>
                      <a:lnTo>
                        <a:pt x="2136" y="199"/>
                      </a:lnTo>
                      <a:lnTo>
                        <a:pt x="2150" y="197"/>
                      </a:lnTo>
                      <a:close/>
                      <a:moveTo>
                        <a:pt x="1302" y="134"/>
                      </a:moveTo>
                      <a:lnTo>
                        <a:pt x="1305" y="136"/>
                      </a:lnTo>
                      <a:lnTo>
                        <a:pt x="1307" y="138"/>
                      </a:lnTo>
                      <a:lnTo>
                        <a:pt x="1309" y="138"/>
                      </a:lnTo>
                      <a:lnTo>
                        <a:pt x="1311" y="139"/>
                      </a:lnTo>
                      <a:lnTo>
                        <a:pt x="1311" y="141"/>
                      </a:lnTo>
                      <a:lnTo>
                        <a:pt x="1311" y="143"/>
                      </a:lnTo>
                      <a:lnTo>
                        <a:pt x="1312" y="146"/>
                      </a:lnTo>
                      <a:lnTo>
                        <a:pt x="1316" y="152"/>
                      </a:lnTo>
                      <a:lnTo>
                        <a:pt x="1318" y="157"/>
                      </a:lnTo>
                      <a:lnTo>
                        <a:pt x="1319" y="162"/>
                      </a:lnTo>
                      <a:lnTo>
                        <a:pt x="1321" y="169"/>
                      </a:lnTo>
                      <a:lnTo>
                        <a:pt x="1316" y="171"/>
                      </a:lnTo>
                      <a:lnTo>
                        <a:pt x="1311" y="173"/>
                      </a:lnTo>
                      <a:lnTo>
                        <a:pt x="1305" y="173"/>
                      </a:lnTo>
                      <a:lnTo>
                        <a:pt x="1297" y="174"/>
                      </a:lnTo>
                      <a:lnTo>
                        <a:pt x="1295" y="166"/>
                      </a:lnTo>
                      <a:lnTo>
                        <a:pt x="1293" y="157"/>
                      </a:lnTo>
                      <a:lnTo>
                        <a:pt x="1293" y="146"/>
                      </a:lnTo>
                      <a:lnTo>
                        <a:pt x="1297" y="143"/>
                      </a:lnTo>
                      <a:lnTo>
                        <a:pt x="1298" y="139"/>
                      </a:lnTo>
                      <a:lnTo>
                        <a:pt x="1302" y="134"/>
                      </a:lnTo>
                      <a:close/>
                      <a:moveTo>
                        <a:pt x="1604" y="105"/>
                      </a:moveTo>
                      <a:lnTo>
                        <a:pt x="1611" y="108"/>
                      </a:lnTo>
                      <a:lnTo>
                        <a:pt x="1618" y="112"/>
                      </a:lnTo>
                      <a:lnTo>
                        <a:pt x="1621" y="115"/>
                      </a:lnTo>
                      <a:lnTo>
                        <a:pt x="1626" y="119"/>
                      </a:lnTo>
                      <a:lnTo>
                        <a:pt x="1632" y="124"/>
                      </a:lnTo>
                      <a:lnTo>
                        <a:pt x="1630" y="127"/>
                      </a:lnTo>
                      <a:lnTo>
                        <a:pt x="1630" y="127"/>
                      </a:lnTo>
                      <a:lnTo>
                        <a:pt x="1630" y="129"/>
                      </a:lnTo>
                      <a:lnTo>
                        <a:pt x="1628" y="129"/>
                      </a:lnTo>
                      <a:lnTo>
                        <a:pt x="1628" y="131"/>
                      </a:lnTo>
                      <a:lnTo>
                        <a:pt x="1625" y="134"/>
                      </a:lnTo>
                      <a:lnTo>
                        <a:pt x="1625" y="136"/>
                      </a:lnTo>
                      <a:lnTo>
                        <a:pt x="1623" y="136"/>
                      </a:lnTo>
                      <a:lnTo>
                        <a:pt x="1621" y="136"/>
                      </a:lnTo>
                      <a:lnTo>
                        <a:pt x="1619" y="138"/>
                      </a:lnTo>
                      <a:lnTo>
                        <a:pt x="1616" y="139"/>
                      </a:lnTo>
                      <a:lnTo>
                        <a:pt x="1611" y="134"/>
                      </a:lnTo>
                      <a:lnTo>
                        <a:pt x="1606" y="129"/>
                      </a:lnTo>
                      <a:lnTo>
                        <a:pt x="1599" y="124"/>
                      </a:lnTo>
                      <a:lnTo>
                        <a:pt x="1593" y="120"/>
                      </a:lnTo>
                      <a:lnTo>
                        <a:pt x="1597" y="108"/>
                      </a:lnTo>
                      <a:lnTo>
                        <a:pt x="1600" y="108"/>
                      </a:lnTo>
                      <a:lnTo>
                        <a:pt x="1602" y="106"/>
                      </a:lnTo>
                      <a:lnTo>
                        <a:pt x="1602" y="106"/>
                      </a:lnTo>
                      <a:lnTo>
                        <a:pt x="1602" y="106"/>
                      </a:lnTo>
                      <a:lnTo>
                        <a:pt x="1604" y="105"/>
                      </a:lnTo>
                      <a:close/>
                      <a:moveTo>
                        <a:pt x="989" y="77"/>
                      </a:moveTo>
                      <a:lnTo>
                        <a:pt x="1005" y="87"/>
                      </a:lnTo>
                      <a:lnTo>
                        <a:pt x="1019" y="99"/>
                      </a:lnTo>
                      <a:lnTo>
                        <a:pt x="1033" y="112"/>
                      </a:lnTo>
                      <a:lnTo>
                        <a:pt x="1028" y="112"/>
                      </a:lnTo>
                      <a:lnTo>
                        <a:pt x="1024" y="117"/>
                      </a:lnTo>
                      <a:lnTo>
                        <a:pt x="1021" y="119"/>
                      </a:lnTo>
                      <a:lnTo>
                        <a:pt x="1016" y="119"/>
                      </a:lnTo>
                      <a:lnTo>
                        <a:pt x="1010" y="120"/>
                      </a:lnTo>
                      <a:lnTo>
                        <a:pt x="1002" y="120"/>
                      </a:lnTo>
                      <a:lnTo>
                        <a:pt x="995" y="113"/>
                      </a:lnTo>
                      <a:lnTo>
                        <a:pt x="988" y="108"/>
                      </a:lnTo>
                      <a:lnTo>
                        <a:pt x="979" y="105"/>
                      </a:lnTo>
                      <a:lnTo>
                        <a:pt x="979" y="101"/>
                      </a:lnTo>
                      <a:lnTo>
                        <a:pt x="995" y="92"/>
                      </a:lnTo>
                      <a:lnTo>
                        <a:pt x="993" y="89"/>
                      </a:lnTo>
                      <a:lnTo>
                        <a:pt x="991" y="87"/>
                      </a:lnTo>
                      <a:lnTo>
                        <a:pt x="991" y="84"/>
                      </a:lnTo>
                      <a:lnTo>
                        <a:pt x="989" y="77"/>
                      </a:lnTo>
                      <a:close/>
                      <a:moveTo>
                        <a:pt x="1063" y="0"/>
                      </a:moveTo>
                      <a:lnTo>
                        <a:pt x="1064" y="7"/>
                      </a:lnTo>
                      <a:lnTo>
                        <a:pt x="1064" y="12"/>
                      </a:lnTo>
                      <a:lnTo>
                        <a:pt x="1066" y="14"/>
                      </a:lnTo>
                      <a:lnTo>
                        <a:pt x="1068" y="16"/>
                      </a:lnTo>
                      <a:lnTo>
                        <a:pt x="1070" y="17"/>
                      </a:lnTo>
                      <a:lnTo>
                        <a:pt x="1073" y="21"/>
                      </a:lnTo>
                      <a:lnTo>
                        <a:pt x="1075" y="24"/>
                      </a:lnTo>
                      <a:lnTo>
                        <a:pt x="1073" y="28"/>
                      </a:lnTo>
                      <a:lnTo>
                        <a:pt x="1071" y="33"/>
                      </a:lnTo>
                      <a:lnTo>
                        <a:pt x="1070" y="37"/>
                      </a:lnTo>
                      <a:lnTo>
                        <a:pt x="1068" y="40"/>
                      </a:lnTo>
                      <a:lnTo>
                        <a:pt x="1066" y="47"/>
                      </a:lnTo>
                      <a:lnTo>
                        <a:pt x="1073" y="49"/>
                      </a:lnTo>
                      <a:lnTo>
                        <a:pt x="1077" y="52"/>
                      </a:lnTo>
                      <a:lnTo>
                        <a:pt x="1080" y="56"/>
                      </a:lnTo>
                      <a:lnTo>
                        <a:pt x="1082" y="59"/>
                      </a:lnTo>
                      <a:lnTo>
                        <a:pt x="1082" y="66"/>
                      </a:lnTo>
                      <a:lnTo>
                        <a:pt x="1082" y="73"/>
                      </a:lnTo>
                      <a:lnTo>
                        <a:pt x="1077" y="77"/>
                      </a:lnTo>
                      <a:lnTo>
                        <a:pt x="1073" y="80"/>
                      </a:lnTo>
                      <a:lnTo>
                        <a:pt x="1071" y="85"/>
                      </a:lnTo>
                      <a:lnTo>
                        <a:pt x="1070" y="91"/>
                      </a:lnTo>
                      <a:lnTo>
                        <a:pt x="1066" y="98"/>
                      </a:lnTo>
                      <a:lnTo>
                        <a:pt x="1091" y="98"/>
                      </a:lnTo>
                      <a:lnTo>
                        <a:pt x="1091" y="113"/>
                      </a:lnTo>
                      <a:lnTo>
                        <a:pt x="1094" y="127"/>
                      </a:lnTo>
                      <a:lnTo>
                        <a:pt x="1105" y="127"/>
                      </a:lnTo>
                      <a:lnTo>
                        <a:pt x="1110" y="122"/>
                      </a:lnTo>
                      <a:lnTo>
                        <a:pt x="1115" y="117"/>
                      </a:lnTo>
                      <a:lnTo>
                        <a:pt x="1120" y="112"/>
                      </a:lnTo>
                      <a:lnTo>
                        <a:pt x="1129" y="108"/>
                      </a:lnTo>
                      <a:lnTo>
                        <a:pt x="1129" y="119"/>
                      </a:lnTo>
                      <a:lnTo>
                        <a:pt x="1127" y="133"/>
                      </a:lnTo>
                      <a:lnTo>
                        <a:pt x="1126" y="145"/>
                      </a:lnTo>
                      <a:lnTo>
                        <a:pt x="1126" y="153"/>
                      </a:lnTo>
                      <a:lnTo>
                        <a:pt x="1124" y="159"/>
                      </a:lnTo>
                      <a:lnTo>
                        <a:pt x="1127" y="162"/>
                      </a:lnTo>
                      <a:lnTo>
                        <a:pt x="1129" y="164"/>
                      </a:lnTo>
                      <a:lnTo>
                        <a:pt x="1131" y="166"/>
                      </a:lnTo>
                      <a:lnTo>
                        <a:pt x="1134" y="167"/>
                      </a:lnTo>
                      <a:lnTo>
                        <a:pt x="1139" y="169"/>
                      </a:lnTo>
                      <a:lnTo>
                        <a:pt x="1148" y="155"/>
                      </a:lnTo>
                      <a:lnTo>
                        <a:pt x="1155" y="139"/>
                      </a:lnTo>
                      <a:lnTo>
                        <a:pt x="1155" y="127"/>
                      </a:lnTo>
                      <a:lnTo>
                        <a:pt x="1153" y="115"/>
                      </a:lnTo>
                      <a:lnTo>
                        <a:pt x="1153" y="103"/>
                      </a:lnTo>
                      <a:lnTo>
                        <a:pt x="1157" y="91"/>
                      </a:lnTo>
                      <a:lnTo>
                        <a:pt x="1167" y="82"/>
                      </a:lnTo>
                      <a:lnTo>
                        <a:pt x="1171" y="78"/>
                      </a:lnTo>
                      <a:lnTo>
                        <a:pt x="1174" y="78"/>
                      </a:lnTo>
                      <a:lnTo>
                        <a:pt x="1178" y="80"/>
                      </a:lnTo>
                      <a:lnTo>
                        <a:pt x="1181" y="82"/>
                      </a:lnTo>
                      <a:lnTo>
                        <a:pt x="1183" y="85"/>
                      </a:lnTo>
                      <a:lnTo>
                        <a:pt x="1187" y="89"/>
                      </a:lnTo>
                      <a:lnTo>
                        <a:pt x="1188" y="92"/>
                      </a:lnTo>
                      <a:lnTo>
                        <a:pt x="1192" y="94"/>
                      </a:lnTo>
                      <a:lnTo>
                        <a:pt x="1194" y="98"/>
                      </a:lnTo>
                      <a:lnTo>
                        <a:pt x="1201" y="98"/>
                      </a:lnTo>
                      <a:lnTo>
                        <a:pt x="1209" y="94"/>
                      </a:lnTo>
                      <a:lnTo>
                        <a:pt x="1218" y="92"/>
                      </a:lnTo>
                      <a:lnTo>
                        <a:pt x="1225" y="98"/>
                      </a:lnTo>
                      <a:lnTo>
                        <a:pt x="1225" y="112"/>
                      </a:lnTo>
                      <a:lnTo>
                        <a:pt x="1225" y="119"/>
                      </a:lnTo>
                      <a:lnTo>
                        <a:pt x="1223" y="131"/>
                      </a:lnTo>
                      <a:lnTo>
                        <a:pt x="1222" y="146"/>
                      </a:lnTo>
                      <a:lnTo>
                        <a:pt x="1218" y="164"/>
                      </a:lnTo>
                      <a:lnTo>
                        <a:pt x="1215" y="178"/>
                      </a:lnTo>
                      <a:lnTo>
                        <a:pt x="1213" y="188"/>
                      </a:lnTo>
                      <a:lnTo>
                        <a:pt x="1206" y="188"/>
                      </a:lnTo>
                      <a:lnTo>
                        <a:pt x="1202" y="187"/>
                      </a:lnTo>
                      <a:lnTo>
                        <a:pt x="1199" y="185"/>
                      </a:lnTo>
                      <a:lnTo>
                        <a:pt x="1195" y="183"/>
                      </a:lnTo>
                      <a:lnTo>
                        <a:pt x="1190" y="181"/>
                      </a:lnTo>
                      <a:lnTo>
                        <a:pt x="1190" y="185"/>
                      </a:lnTo>
                      <a:lnTo>
                        <a:pt x="1192" y="187"/>
                      </a:lnTo>
                      <a:lnTo>
                        <a:pt x="1194" y="188"/>
                      </a:lnTo>
                      <a:lnTo>
                        <a:pt x="1195" y="190"/>
                      </a:lnTo>
                      <a:lnTo>
                        <a:pt x="1195" y="192"/>
                      </a:lnTo>
                      <a:lnTo>
                        <a:pt x="1197" y="195"/>
                      </a:lnTo>
                      <a:lnTo>
                        <a:pt x="1197" y="201"/>
                      </a:lnTo>
                      <a:lnTo>
                        <a:pt x="1148" y="204"/>
                      </a:lnTo>
                      <a:lnTo>
                        <a:pt x="1148" y="208"/>
                      </a:lnTo>
                      <a:lnTo>
                        <a:pt x="1152" y="218"/>
                      </a:lnTo>
                      <a:lnTo>
                        <a:pt x="1150" y="229"/>
                      </a:lnTo>
                      <a:lnTo>
                        <a:pt x="1148" y="246"/>
                      </a:lnTo>
                      <a:lnTo>
                        <a:pt x="1139" y="246"/>
                      </a:lnTo>
                      <a:lnTo>
                        <a:pt x="1127" y="239"/>
                      </a:lnTo>
                      <a:lnTo>
                        <a:pt x="1110" y="235"/>
                      </a:lnTo>
                      <a:lnTo>
                        <a:pt x="1110" y="239"/>
                      </a:lnTo>
                      <a:lnTo>
                        <a:pt x="1113" y="239"/>
                      </a:lnTo>
                      <a:lnTo>
                        <a:pt x="1117" y="242"/>
                      </a:lnTo>
                      <a:lnTo>
                        <a:pt x="1119" y="244"/>
                      </a:lnTo>
                      <a:lnTo>
                        <a:pt x="1120" y="246"/>
                      </a:lnTo>
                      <a:lnTo>
                        <a:pt x="1122" y="248"/>
                      </a:lnTo>
                      <a:lnTo>
                        <a:pt x="1124" y="253"/>
                      </a:lnTo>
                      <a:lnTo>
                        <a:pt x="1124" y="258"/>
                      </a:lnTo>
                      <a:lnTo>
                        <a:pt x="1122" y="262"/>
                      </a:lnTo>
                      <a:lnTo>
                        <a:pt x="1119" y="265"/>
                      </a:lnTo>
                      <a:lnTo>
                        <a:pt x="1117" y="269"/>
                      </a:lnTo>
                      <a:lnTo>
                        <a:pt x="1108" y="276"/>
                      </a:lnTo>
                      <a:lnTo>
                        <a:pt x="1101" y="283"/>
                      </a:lnTo>
                      <a:lnTo>
                        <a:pt x="1098" y="291"/>
                      </a:lnTo>
                      <a:lnTo>
                        <a:pt x="1094" y="304"/>
                      </a:lnTo>
                      <a:lnTo>
                        <a:pt x="1087" y="304"/>
                      </a:lnTo>
                      <a:lnTo>
                        <a:pt x="1082" y="302"/>
                      </a:lnTo>
                      <a:lnTo>
                        <a:pt x="1077" y="300"/>
                      </a:lnTo>
                      <a:lnTo>
                        <a:pt x="1073" y="298"/>
                      </a:lnTo>
                      <a:lnTo>
                        <a:pt x="1066" y="297"/>
                      </a:lnTo>
                      <a:lnTo>
                        <a:pt x="1066" y="300"/>
                      </a:lnTo>
                      <a:lnTo>
                        <a:pt x="1075" y="300"/>
                      </a:lnTo>
                      <a:lnTo>
                        <a:pt x="1077" y="304"/>
                      </a:lnTo>
                      <a:lnTo>
                        <a:pt x="1078" y="307"/>
                      </a:lnTo>
                      <a:lnTo>
                        <a:pt x="1080" y="309"/>
                      </a:lnTo>
                      <a:lnTo>
                        <a:pt x="1080" y="312"/>
                      </a:lnTo>
                      <a:lnTo>
                        <a:pt x="1082" y="318"/>
                      </a:lnTo>
                      <a:lnTo>
                        <a:pt x="1082" y="323"/>
                      </a:lnTo>
                      <a:lnTo>
                        <a:pt x="1066" y="328"/>
                      </a:lnTo>
                      <a:lnTo>
                        <a:pt x="1052" y="337"/>
                      </a:lnTo>
                      <a:lnTo>
                        <a:pt x="1043" y="347"/>
                      </a:lnTo>
                      <a:lnTo>
                        <a:pt x="1037" y="363"/>
                      </a:lnTo>
                      <a:lnTo>
                        <a:pt x="1037" y="386"/>
                      </a:lnTo>
                      <a:lnTo>
                        <a:pt x="1043" y="400"/>
                      </a:lnTo>
                      <a:lnTo>
                        <a:pt x="1047" y="419"/>
                      </a:lnTo>
                      <a:lnTo>
                        <a:pt x="1047" y="438"/>
                      </a:lnTo>
                      <a:lnTo>
                        <a:pt x="1066" y="438"/>
                      </a:lnTo>
                      <a:lnTo>
                        <a:pt x="1066" y="447"/>
                      </a:lnTo>
                      <a:lnTo>
                        <a:pt x="1070" y="450"/>
                      </a:lnTo>
                      <a:lnTo>
                        <a:pt x="1070" y="454"/>
                      </a:lnTo>
                      <a:lnTo>
                        <a:pt x="1070" y="457"/>
                      </a:lnTo>
                      <a:lnTo>
                        <a:pt x="1070" y="459"/>
                      </a:lnTo>
                      <a:lnTo>
                        <a:pt x="1070" y="461"/>
                      </a:lnTo>
                      <a:lnTo>
                        <a:pt x="1070" y="462"/>
                      </a:lnTo>
                      <a:lnTo>
                        <a:pt x="1071" y="464"/>
                      </a:lnTo>
                      <a:lnTo>
                        <a:pt x="1077" y="464"/>
                      </a:lnTo>
                      <a:lnTo>
                        <a:pt x="1082" y="466"/>
                      </a:lnTo>
                      <a:lnTo>
                        <a:pt x="1094" y="464"/>
                      </a:lnTo>
                      <a:lnTo>
                        <a:pt x="1106" y="469"/>
                      </a:lnTo>
                      <a:lnTo>
                        <a:pt x="1119" y="478"/>
                      </a:lnTo>
                      <a:lnTo>
                        <a:pt x="1131" y="490"/>
                      </a:lnTo>
                      <a:lnTo>
                        <a:pt x="1141" y="501"/>
                      </a:lnTo>
                      <a:lnTo>
                        <a:pt x="1152" y="508"/>
                      </a:lnTo>
                      <a:lnTo>
                        <a:pt x="1157" y="510"/>
                      </a:lnTo>
                      <a:lnTo>
                        <a:pt x="1160" y="511"/>
                      </a:lnTo>
                      <a:lnTo>
                        <a:pt x="1164" y="510"/>
                      </a:lnTo>
                      <a:lnTo>
                        <a:pt x="1167" y="510"/>
                      </a:lnTo>
                      <a:lnTo>
                        <a:pt x="1169" y="508"/>
                      </a:lnTo>
                      <a:lnTo>
                        <a:pt x="1173" y="506"/>
                      </a:lnTo>
                      <a:lnTo>
                        <a:pt x="1174" y="504"/>
                      </a:lnTo>
                      <a:lnTo>
                        <a:pt x="1178" y="504"/>
                      </a:lnTo>
                      <a:lnTo>
                        <a:pt x="1206" y="511"/>
                      </a:lnTo>
                      <a:lnTo>
                        <a:pt x="1209" y="530"/>
                      </a:lnTo>
                      <a:lnTo>
                        <a:pt x="1213" y="544"/>
                      </a:lnTo>
                      <a:lnTo>
                        <a:pt x="1215" y="555"/>
                      </a:lnTo>
                      <a:lnTo>
                        <a:pt x="1216" y="565"/>
                      </a:lnTo>
                      <a:lnTo>
                        <a:pt x="1220" y="576"/>
                      </a:lnTo>
                      <a:lnTo>
                        <a:pt x="1229" y="588"/>
                      </a:lnTo>
                      <a:lnTo>
                        <a:pt x="1239" y="604"/>
                      </a:lnTo>
                      <a:lnTo>
                        <a:pt x="1242" y="602"/>
                      </a:lnTo>
                      <a:lnTo>
                        <a:pt x="1244" y="602"/>
                      </a:lnTo>
                      <a:lnTo>
                        <a:pt x="1244" y="602"/>
                      </a:lnTo>
                      <a:lnTo>
                        <a:pt x="1246" y="600"/>
                      </a:lnTo>
                      <a:lnTo>
                        <a:pt x="1248" y="600"/>
                      </a:lnTo>
                      <a:lnTo>
                        <a:pt x="1251" y="599"/>
                      </a:lnTo>
                      <a:lnTo>
                        <a:pt x="1253" y="599"/>
                      </a:lnTo>
                      <a:lnTo>
                        <a:pt x="1253" y="597"/>
                      </a:lnTo>
                      <a:lnTo>
                        <a:pt x="1253" y="597"/>
                      </a:lnTo>
                      <a:lnTo>
                        <a:pt x="1253" y="597"/>
                      </a:lnTo>
                      <a:lnTo>
                        <a:pt x="1253" y="595"/>
                      </a:lnTo>
                      <a:lnTo>
                        <a:pt x="1255" y="592"/>
                      </a:lnTo>
                      <a:lnTo>
                        <a:pt x="1255" y="581"/>
                      </a:lnTo>
                      <a:lnTo>
                        <a:pt x="1253" y="567"/>
                      </a:lnTo>
                      <a:lnTo>
                        <a:pt x="1249" y="550"/>
                      </a:lnTo>
                      <a:lnTo>
                        <a:pt x="1244" y="534"/>
                      </a:lnTo>
                      <a:lnTo>
                        <a:pt x="1258" y="527"/>
                      </a:lnTo>
                      <a:lnTo>
                        <a:pt x="1272" y="517"/>
                      </a:lnTo>
                      <a:lnTo>
                        <a:pt x="1281" y="503"/>
                      </a:lnTo>
                      <a:lnTo>
                        <a:pt x="1286" y="485"/>
                      </a:lnTo>
                      <a:lnTo>
                        <a:pt x="1288" y="475"/>
                      </a:lnTo>
                      <a:lnTo>
                        <a:pt x="1286" y="459"/>
                      </a:lnTo>
                      <a:lnTo>
                        <a:pt x="1286" y="443"/>
                      </a:lnTo>
                      <a:lnTo>
                        <a:pt x="1279" y="440"/>
                      </a:lnTo>
                      <a:lnTo>
                        <a:pt x="1276" y="438"/>
                      </a:lnTo>
                      <a:lnTo>
                        <a:pt x="1272" y="436"/>
                      </a:lnTo>
                      <a:lnTo>
                        <a:pt x="1269" y="433"/>
                      </a:lnTo>
                      <a:lnTo>
                        <a:pt x="1267" y="427"/>
                      </a:lnTo>
                      <a:lnTo>
                        <a:pt x="1274" y="415"/>
                      </a:lnTo>
                      <a:lnTo>
                        <a:pt x="1277" y="401"/>
                      </a:lnTo>
                      <a:lnTo>
                        <a:pt x="1274" y="386"/>
                      </a:lnTo>
                      <a:lnTo>
                        <a:pt x="1270" y="370"/>
                      </a:lnTo>
                      <a:lnTo>
                        <a:pt x="1265" y="352"/>
                      </a:lnTo>
                      <a:lnTo>
                        <a:pt x="1263" y="335"/>
                      </a:lnTo>
                      <a:lnTo>
                        <a:pt x="1267" y="335"/>
                      </a:lnTo>
                      <a:lnTo>
                        <a:pt x="1267" y="331"/>
                      </a:lnTo>
                      <a:lnTo>
                        <a:pt x="1291" y="335"/>
                      </a:lnTo>
                      <a:lnTo>
                        <a:pt x="1312" y="335"/>
                      </a:lnTo>
                      <a:lnTo>
                        <a:pt x="1335" y="331"/>
                      </a:lnTo>
                      <a:lnTo>
                        <a:pt x="1340" y="340"/>
                      </a:lnTo>
                      <a:lnTo>
                        <a:pt x="1345" y="352"/>
                      </a:lnTo>
                      <a:lnTo>
                        <a:pt x="1351" y="361"/>
                      </a:lnTo>
                      <a:lnTo>
                        <a:pt x="1356" y="365"/>
                      </a:lnTo>
                      <a:lnTo>
                        <a:pt x="1359" y="366"/>
                      </a:lnTo>
                      <a:lnTo>
                        <a:pt x="1365" y="366"/>
                      </a:lnTo>
                      <a:lnTo>
                        <a:pt x="1370" y="368"/>
                      </a:lnTo>
                      <a:lnTo>
                        <a:pt x="1375" y="370"/>
                      </a:lnTo>
                      <a:lnTo>
                        <a:pt x="1379" y="373"/>
                      </a:lnTo>
                      <a:lnTo>
                        <a:pt x="1380" y="382"/>
                      </a:lnTo>
                      <a:lnTo>
                        <a:pt x="1384" y="398"/>
                      </a:lnTo>
                      <a:lnTo>
                        <a:pt x="1386" y="412"/>
                      </a:lnTo>
                      <a:lnTo>
                        <a:pt x="1389" y="422"/>
                      </a:lnTo>
                      <a:lnTo>
                        <a:pt x="1391" y="424"/>
                      </a:lnTo>
                      <a:lnTo>
                        <a:pt x="1394" y="427"/>
                      </a:lnTo>
                      <a:lnTo>
                        <a:pt x="1398" y="429"/>
                      </a:lnTo>
                      <a:lnTo>
                        <a:pt x="1401" y="433"/>
                      </a:lnTo>
                      <a:lnTo>
                        <a:pt x="1407" y="434"/>
                      </a:lnTo>
                      <a:lnTo>
                        <a:pt x="1408" y="438"/>
                      </a:lnTo>
                      <a:lnTo>
                        <a:pt x="1422" y="427"/>
                      </a:lnTo>
                      <a:lnTo>
                        <a:pt x="1433" y="414"/>
                      </a:lnTo>
                      <a:lnTo>
                        <a:pt x="1441" y="400"/>
                      </a:lnTo>
                      <a:lnTo>
                        <a:pt x="1455" y="389"/>
                      </a:lnTo>
                      <a:lnTo>
                        <a:pt x="1457" y="401"/>
                      </a:lnTo>
                      <a:lnTo>
                        <a:pt x="1462" y="408"/>
                      </a:lnTo>
                      <a:lnTo>
                        <a:pt x="1469" y="415"/>
                      </a:lnTo>
                      <a:lnTo>
                        <a:pt x="1476" y="422"/>
                      </a:lnTo>
                      <a:lnTo>
                        <a:pt x="1482" y="431"/>
                      </a:lnTo>
                      <a:lnTo>
                        <a:pt x="1482" y="434"/>
                      </a:lnTo>
                      <a:lnTo>
                        <a:pt x="1482" y="438"/>
                      </a:lnTo>
                      <a:lnTo>
                        <a:pt x="1480" y="440"/>
                      </a:lnTo>
                      <a:lnTo>
                        <a:pt x="1480" y="443"/>
                      </a:lnTo>
                      <a:lnTo>
                        <a:pt x="1478" y="447"/>
                      </a:lnTo>
                      <a:lnTo>
                        <a:pt x="1480" y="450"/>
                      </a:lnTo>
                      <a:lnTo>
                        <a:pt x="1482" y="454"/>
                      </a:lnTo>
                      <a:lnTo>
                        <a:pt x="1483" y="455"/>
                      </a:lnTo>
                      <a:lnTo>
                        <a:pt x="1487" y="455"/>
                      </a:lnTo>
                      <a:lnTo>
                        <a:pt x="1490" y="455"/>
                      </a:lnTo>
                      <a:lnTo>
                        <a:pt x="1492" y="455"/>
                      </a:lnTo>
                      <a:lnTo>
                        <a:pt x="1496" y="455"/>
                      </a:lnTo>
                      <a:lnTo>
                        <a:pt x="1497" y="457"/>
                      </a:lnTo>
                      <a:lnTo>
                        <a:pt x="1503" y="471"/>
                      </a:lnTo>
                      <a:lnTo>
                        <a:pt x="1503" y="482"/>
                      </a:lnTo>
                      <a:lnTo>
                        <a:pt x="1501" y="492"/>
                      </a:lnTo>
                      <a:lnTo>
                        <a:pt x="1504" y="501"/>
                      </a:lnTo>
                      <a:lnTo>
                        <a:pt x="1517" y="511"/>
                      </a:lnTo>
                      <a:lnTo>
                        <a:pt x="1506" y="532"/>
                      </a:lnTo>
                      <a:lnTo>
                        <a:pt x="1494" y="550"/>
                      </a:lnTo>
                      <a:lnTo>
                        <a:pt x="1497" y="550"/>
                      </a:lnTo>
                      <a:lnTo>
                        <a:pt x="1508" y="539"/>
                      </a:lnTo>
                      <a:lnTo>
                        <a:pt x="1518" y="530"/>
                      </a:lnTo>
                      <a:lnTo>
                        <a:pt x="1527" y="520"/>
                      </a:lnTo>
                      <a:lnTo>
                        <a:pt x="1539" y="523"/>
                      </a:lnTo>
                      <a:lnTo>
                        <a:pt x="1546" y="530"/>
                      </a:lnTo>
                      <a:lnTo>
                        <a:pt x="1553" y="539"/>
                      </a:lnTo>
                      <a:lnTo>
                        <a:pt x="1555" y="553"/>
                      </a:lnTo>
                      <a:lnTo>
                        <a:pt x="1571" y="553"/>
                      </a:lnTo>
                      <a:lnTo>
                        <a:pt x="1571" y="558"/>
                      </a:lnTo>
                      <a:lnTo>
                        <a:pt x="1572" y="562"/>
                      </a:lnTo>
                      <a:lnTo>
                        <a:pt x="1572" y="567"/>
                      </a:lnTo>
                      <a:lnTo>
                        <a:pt x="1574" y="572"/>
                      </a:lnTo>
                      <a:lnTo>
                        <a:pt x="1572" y="578"/>
                      </a:lnTo>
                      <a:lnTo>
                        <a:pt x="1572" y="581"/>
                      </a:lnTo>
                      <a:lnTo>
                        <a:pt x="1572" y="585"/>
                      </a:lnTo>
                      <a:lnTo>
                        <a:pt x="1574" y="586"/>
                      </a:lnTo>
                      <a:lnTo>
                        <a:pt x="1574" y="590"/>
                      </a:lnTo>
                      <a:lnTo>
                        <a:pt x="1574" y="592"/>
                      </a:lnTo>
                      <a:lnTo>
                        <a:pt x="1574" y="595"/>
                      </a:lnTo>
                      <a:lnTo>
                        <a:pt x="1555" y="609"/>
                      </a:lnTo>
                      <a:lnTo>
                        <a:pt x="1534" y="618"/>
                      </a:lnTo>
                      <a:lnTo>
                        <a:pt x="1510" y="623"/>
                      </a:lnTo>
                      <a:lnTo>
                        <a:pt x="1485" y="626"/>
                      </a:lnTo>
                      <a:lnTo>
                        <a:pt x="1461" y="630"/>
                      </a:lnTo>
                      <a:lnTo>
                        <a:pt x="1436" y="633"/>
                      </a:lnTo>
                      <a:lnTo>
                        <a:pt x="1415" y="640"/>
                      </a:lnTo>
                      <a:lnTo>
                        <a:pt x="1396" y="649"/>
                      </a:lnTo>
                      <a:lnTo>
                        <a:pt x="1382" y="665"/>
                      </a:lnTo>
                      <a:lnTo>
                        <a:pt x="1386" y="665"/>
                      </a:lnTo>
                      <a:lnTo>
                        <a:pt x="1403" y="653"/>
                      </a:lnTo>
                      <a:lnTo>
                        <a:pt x="1424" y="644"/>
                      </a:lnTo>
                      <a:lnTo>
                        <a:pt x="1447" y="639"/>
                      </a:lnTo>
                      <a:lnTo>
                        <a:pt x="1448" y="642"/>
                      </a:lnTo>
                      <a:lnTo>
                        <a:pt x="1450" y="646"/>
                      </a:lnTo>
                      <a:lnTo>
                        <a:pt x="1452" y="647"/>
                      </a:lnTo>
                      <a:lnTo>
                        <a:pt x="1455" y="649"/>
                      </a:lnTo>
                      <a:lnTo>
                        <a:pt x="1459" y="651"/>
                      </a:lnTo>
                      <a:lnTo>
                        <a:pt x="1462" y="654"/>
                      </a:lnTo>
                      <a:lnTo>
                        <a:pt x="1457" y="663"/>
                      </a:lnTo>
                      <a:lnTo>
                        <a:pt x="1454" y="670"/>
                      </a:lnTo>
                      <a:lnTo>
                        <a:pt x="1452" y="677"/>
                      </a:lnTo>
                      <a:lnTo>
                        <a:pt x="1450" y="688"/>
                      </a:lnTo>
                      <a:lnTo>
                        <a:pt x="1464" y="695"/>
                      </a:lnTo>
                      <a:lnTo>
                        <a:pt x="1473" y="705"/>
                      </a:lnTo>
                      <a:lnTo>
                        <a:pt x="1480" y="715"/>
                      </a:lnTo>
                      <a:lnTo>
                        <a:pt x="1489" y="726"/>
                      </a:lnTo>
                      <a:lnTo>
                        <a:pt x="1489" y="729"/>
                      </a:lnTo>
                      <a:lnTo>
                        <a:pt x="1489" y="731"/>
                      </a:lnTo>
                      <a:lnTo>
                        <a:pt x="1487" y="731"/>
                      </a:lnTo>
                      <a:lnTo>
                        <a:pt x="1487" y="733"/>
                      </a:lnTo>
                      <a:lnTo>
                        <a:pt x="1485" y="735"/>
                      </a:lnTo>
                      <a:lnTo>
                        <a:pt x="1475" y="747"/>
                      </a:lnTo>
                      <a:lnTo>
                        <a:pt x="1461" y="757"/>
                      </a:lnTo>
                      <a:lnTo>
                        <a:pt x="1443" y="764"/>
                      </a:lnTo>
                      <a:lnTo>
                        <a:pt x="1443" y="749"/>
                      </a:lnTo>
                      <a:lnTo>
                        <a:pt x="1452" y="743"/>
                      </a:lnTo>
                      <a:lnTo>
                        <a:pt x="1459" y="738"/>
                      </a:lnTo>
                      <a:lnTo>
                        <a:pt x="1466" y="729"/>
                      </a:lnTo>
                      <a:lnTo>
                        <a:pt x="1459" y="726"/>
                      </a:lnTo>
                      <a:lnTo>
                        <a:pt x="1459" y="722"/>
                      </a:lnTo>
                      <a:lnTo>
                        <a:pt x="1457" y="722"/>
                      </a:lnTo>
                      <a:lnTo>
                        <a:pt x="1455" y="722"/>
                      </a:lnTo>
                      <a:lnTo>
                        <a:pt x="1455" y="722"/>
                      </a:lnTo>
                      <a:lnTo>
                        <a:pt x="1455" y="724"/>
                      </a:lnTo>
                      <a:lnTo>
                        <a:pt x="1455" y="726"/>
                      </a:lnTo>
                      <a:lnTo>
                        <a:pt x="1455" y="726"/>
                      </a:lnTo>
                      <a:lnTo>
                        <a:pt x="1443" y="735"/>
                      </a:lnTo>
                      <a:lnTo>
                        <a:pt x="1427" y="742"/>
                      </a:lnTo>
                      <a:lnTo>
                        <a:pt x="1414" y="747"/>
                      </a:lnTo>
                      <a:lnTo>
                        <a:pt x="1400" y="754"/>
                      </a:lnTo>
                      <a:lnTo>
                        <a:pt x="1387" y="763"/>
                      </a:lnTo>
                      <a:lnTo>
                        <a:pt x="1379" y="775"/>
                      </a:lnTo>
                      <a:lnTo>
                        <a:pt x="1373" y="792"/>
                      </a:lnTo>
                      <a:lnTo>
                        <a:pt x="1379" y="794"/>
                      </a:lnTo>
                      <a:lnTo>
                        <a:pt x="1386" y="796"/>
                      </a:lnTo>
                      <a:lnTo>
                        <a:pt x="1389" y="799"/>
                      </a:lnTo>
                      <a:lnTo>
                        <a:pt x="1382" y="799"/>
                      </a:lnTo>
                      <a:lnTo>
                        <a:pt x="1372" y="808"/>
                      </a:lnTo>
                      <a:lnTo>
                        <a:pt x="1358" y="811"/>
                      </a:lnTo>
                      <a:lnTo>
                        <a:pt x="1345" y="813"/>
                      </a:lnTo>
                      <a:lnTo>
                        <a:pt x="1331" y="815"/>
                      </a:lnTo>
                      <a:lnTo>
                        <a:pt x="1321" y="843"/>
                      </a:lnTo>
                      <a:lnTo>
                        <a:pt x="1309" y="873"/>
                      </a:lnTo>
                      <a:lnTo>
                        <a:pt x="1305" y="869"/>
                      </a:lnTo>
                      <a:lnTo>
                        <a:pt x="1304" y="867"/>
                      </a:lnTo>
                      <a:lnTo>
                        <a:pt x="1300" y="866"/>
                      </a:lnTo>
                      <a:lnTo>
                        <a:pt x="1298" y="864"/>
                      </a:lnTo>
                      <a:lnTo>
                        <a:pt x="1293" y="860"/>
                      </a:lnTo>
                      <a:lnTo>
                        <a:pt x="1293" y="869"/>
                      </a:lnTo>
                      <a:lnTo>
                        <a:pt x="1295" y="873"/>
                      </a:lnTo>
                      <a:lnTo>
                        <a:pt x="1298" y="883"/>
                      </a:lnTo>
                      <a:lnTo>
                        <a:pt x="1302" y="895"/>
                      </a:lnTo>
                      <a:lnTo>
                        <a:pt x="1305" y="906"/>
                      </a:lnTo>
                      <a:lnTo>
                        <a:pt x="1305" y="911"/>
                      </a:lnTo>
                      <a:lnTo>
                        <a:pt x="1291" y="920"/>
                      </a:lnTo>
                      <a:lnTo>
                        <a:pt x="1276" y="928"/>
                      </a:lnTo>
                      <a:lnTo>
                        <a:pt x="1260" y="939"/>
                      </a:lnTo>
                      <a:lnTo>
                        <a:pt x="1244" y="949"/>
                      </a:lnTo>
                      <a:lnTo>
                        <a:pt x="1234" y="963"/>
                      </a:lnTo>
                      <a:lnTo>
                        <a:pt x="1229" y="981"/>
                      </a:lnTo>
                      <a:lnTo>
                        <a:pt x="1223" y="995"/>
                      </a:lnTo>
                      <a:lnTo>
                        <a:pt x="1225" y="1012"/>
                      </a:lnTo>
                      <a:lnTo>
                        <a:pt x="1230" y="1031"/>
                      </a:lnTo>
                      <a:lnTo>
                        <a:pt x="1237" y="1051"/>
                      </a:lnTo>
                      <a:lnTo>
                        <a:pt x="1244" y="1070"/>
                      </a:lnTo>
                      <a:lnTo>
                        <a:pt x="1248" y="1087"/>
                      </a:lnTo>
                      <a:lnTo>
                        <a:pt x="1244" y="1087"/>
                      </a:lnTo>
                      <a:lnTo>
                        <a:pt x="1244" y="1091"/>
                      </a:lnTo>
                      <a:lnTo>
                        <a:pt x="1232" y="1087"/>
                      </a:lnTo>
                      <a:lnTo>
                        <a:pt x="1227" y="1072"/>
                      </a:lnTo>
                      <a:lnTo>
                        <a:pt x="1218" y="1052"/>
                      </a:lnTo>
                      <a:lnTo>
                        <a:pt x="1208" y="1031"/>
                      </a:lnTo>
                      <a:lnTo>
                        <a:pt x="1197" y="1016"/>
                      </a:lnTo>
                      <a:lnTo>
                        <a:pt x="1187" y="1007"/>
                      </a:lnTo>
                      <a:lnTo>
                        <a:pt x="1174" y="1005"/>
                      </a:lnTo>
                      <a:lnTo>
                        <a:pt x="1159" y="998"/>
                      </a:lnTo>
                      <a:lnTo>
                        <a:pt x="1141" y="991"/>
                      </a:lnTo>
                      <a:lnTo>
                        <a:pt x="1120" y="988"/>
                      </a:lnTo>
                      <a:lnTo>
                        <a:pt x="1120" y="991"/>
                      </a:lnTo>
                      <a:lnTo>
                        <a:pt x="1117" y="991"/>
                      </a:lnTo>
                      <a:lnTo>
                        <a:pt x="1119" y="997"/>
                      </a:lnTo>
                      <a:lnTo>
                        <a:pt x="1122" y="1002"/>
                      </a:lnTo>
                      <a:lnTo>
                        <a:pt x="1124" y="1005"/>
                      </a:lnTo>
                      <a:lnTo>
                        <a:pt x="1126" y="1009"/>
                      </a:lnTo>
                      <a:lnTo>
                        <a:pt x="1129" y="1014"/>
                      </a:lnTo>
                      <a:lnTo>
                        <a:pt x="1113" y="1014"/>
                      </a:lnTo>
                      <a:lnTo>
                        <a:pt x="1101" y="1009"/>
                      </a:lnTo>
                      <a:lnTo>
                        <a:pt x="1085" y="1005"/>
                      </a:lnTo>
                      <a:lnTo>
                        <a:pt x="1070" y="1005"/>
                      </a:lnTo>
                      <a:lnTo>
                        <a:pt x="1054" y="1007"/>
                      </a:lnTo>
                      <a:lnTo>
                        <a:pt x="1043" y="1010"/>
                      </a:lnTo>
                      <a:lnTo>
                        <a:pt x="1031" y="1016"/>
                      </a:lnTo>
                      <a:lnTo>
                        <a:pt x="1021" y="1023"/>
                      </a:lnTo>
                      <a:lnTo>
                        <a:pt x="1014" y="1033"/>
                      </a:lnTo>
                      <a:lnTo>
                        <a:pt x="1010" y="1042"/>
                      </a:lnTo>
                      <a:lnTo>
                        <a:pt x="1012" y="1049"/>
                      </a:lnTo>
                      <a:lnTo>
                        <a:pt x="1012" y="1058"/>
                      </a:lnTo>
                      <a:lnTo>
                        <a:pt x="1009" y="1068"/>
                      </a:lnTo>
                      <a:lnTo>
                        <a:pt x="1002" y="1091"/>
                      </a:lnTo>
                      <a:lnTo>
                        <a:pt x="1002" y="1108"/>
                      </a:lnTo>
                      <a:lnTo>
                        <a:pt x="1003" y="1126"/>
                      </a:lnTo>
                      <a:lnTo>
                        <a:pt x="1010" y="1143"/>
                      </a:lnTo>
                      <a:lnTo>
                        <a:pt x="1021" y="1164"/>
                      </a:lnTo>
                      <a:lnTo>
                        <a:pt x="1033" y="1166"/>
                      </a:lnTo>
                      <a:lnTo>
                        <a:pt x="1040" y="1168"/>
                      </a:lnTo>
                      <a:lnTo>
                        <a:pt x="1043" y="1171"/>
                      </a:lnTo>
                      <a:lnTo>
                        <a:pt x="1047" y="1173"/>
                      </a:lnTo>
                      <a:lnTo>
                        <a:pt x="1052" y="1175"/>
                      </a:lnTo>
                      <a:lnTo>
                        <a:pt x="1061" y="1171"/>
                      </a:lnTo>
                      <a:lnTo>
                        <a:pt x="1075" y="1164"/>
                      </a:lnTo>
                      <a:lnTo>
                        <a:pt x="1078" y="1162"/>
                      </a:lnTo>
                      <a:lnTo>
                        <a:pt x="1080" y="1162"/>
                      </a:lnTo>
                      <a:lnTo>
                        <a:pt x="1084" y="1162"/>
                      </a:lnTo>
                      <a:lnTo>
                        <a:pt x="1084" y="1162"/>
                      </a:lnTo>
                      <a:lnTo>
                        <a:pt x="1085" y="1162"/>
                      </a:lnTo>
                      <a:lnTo>
                        <a:pt x="1087" y="1162"/>
                      </a:lnTo>
                      <a:lnTo>
                        <a:pt x="1087" y="1161"/>
                      </a:lnTo>
                      <a:lnTo>
                        <a:pt x="1091" y="1157"/>
                      </a:lnTo>
                      <a:lnTo>
                        <a:pt x="1092" y="1152"/>
                      </a:lnTo>
                      <a:lnTo>
                        <a:pt x="1094" y="1147"/>
                      </a:lnTo>
                      <a:lnTo>
                        <a:pt x="1096" y="1141"/>
                      </a:lnTo>
                      <a:lnTo>
                        <a:pt x="1098" y="1138"/>
                      </a:lnTo>
                      <a:lnTo>
                        <a:pt x="1106" y="1129"/>
                      </a:lnTo>
                      <a:lnTo>
                        <a:pt x="1117" y="1124"/>
                      </a:lnTo>
                      <a:lnTo>
                        <a:pt x="1133" y="1122"/>
                      </a:lnTo>
                      <a:lnTo>
                        <a:pt x="1134" y="1126"/>
                      </a:lnTo>
                      <a:lnTo>
                        <a:pt x="1136" y="1127"/>
                      </a:lnTo>
                      <a:lnTo>
                        <a:pt x="1136" y="1129"/>
                      </a:lnTo>
                      <a:lnTo>
                        <a:pt x="1138" y="1129"/>
                      </a:lnTo>
                      <a:lnTo>
                        <a:pt x="1138" y="1127"/>
                      </a:lnTo>
                      <a:lnTo>
                        <a:pt x="1139" y="1127"/>
                      </a:lnTo>
                      <a:lnTo>
                        <a:pt x="1143" y="1127"/>
                      </a:lnTo>
                      <a:lnTo>
                        <a:pt x="1148" y="1126"/>
                      </a:lnTo>
                      <a:lnTo>
                        <a:pt x="1148" y="1141"/>
                      </a:lnTo>
                      <a:lnTo>
                        <a:pt x="1141" y="1148"/>
                      </a:lnTo>
                      <a:lnTo>
                        <a:pt x="1136" y="1161"/>
                      </a:lnTo>
                      <a:lnTo>
                        <a:pt x="1131" y="1178"/>
                      </a:lnTo>
                      <a:lnTo>
                        <a:pt x="1126" y="1194"/>
                      </a:lnTo>
                      <a:lnTo>
                        <a:pt x="1120" y="1206"/>
                      </a:lnTo>
                      <a:lnTo>
                        <a:pt x="1138" y="1206"/>
                      </a:lnTo>
                      <a:lnTo>
                        <a:pt x="1153" y="1204"/>
                      </a:lnTo>
                      <a:lnTo>
                        <a:pt x="1167" y="1204"/>
                      </a:lnTo>
                      <a:lnTo>
                        <a:pt x="1180" y="1206"/>
                      </a:lnTo>
                      <a:lnTo>
                        <a:pt x="1188" y="1211"/>
                      </a:lnTo>
                      <a:lnTo>
                        <a:pt x="1195" y="1222"/>
                      </a:lnTo>
                      <a:lnTo>
                        <a:pt x="1197" y="1237"/>
                      </a:lnTo>
                      <a:lnTo>
                        <a:pt x="1194" y="1248"/>
                      </a:lnTo>
                      <a:lnTo>
                        <a:pt x="1190" y="1262"/>
                      </a:lnTo>
                      <a:lnTo>
                        <a:pt x="1190" y="1276"/>
                      </a:lnTo>
                      <a:lnTo>
                        <a:pt x="1199" y="1285"/>
                      </a:lnTo>
                      <a:lnTo>
                        <a:pt x="1204" y="1291"/>
                      </a:lnTo>
                      <a:lnTo>
                        <a:pt x="1211" y="1298"/>
                      </a:lnTo>
                      <a:lnTo>
                        <a:pt x="1222" y="1304"/>
                      </a:lnTo>
                      <a:lnTo>
                        <a:pt x="1235" y="1307"/>
                      </a:lnTo>
                      <a:lnTo>
                        <a:pt x="1242" y="1298"/>
                      </a:lnTo>
                      <a:lnTo>
                        <a:pt x="1251" y="1295"/>
                      </a:lnTo>
                      <a:lnTo>
                        <a:pt x="1267" y="1295"/>
                      </a:lnTo>
                      <a:lnTo>
                        <a:pt x="1269" y="1298"/>
                      </a:lnTo>
                      <a:lnTo>
                        <a:pt x="1272" y="1302"/>
                      </a:lnTo>
                      <a:lnTo>
                        <a:pt x="1274" y="1304"/>
                      </a:lnTo>
                      <a:lnTo>
                        <a:pt x="1276" y="1304"/>
                      </a:lnTo>
                      <a:lnTo>
                        <a:pt x="1281" y="1305"/>
                      </a:lnTo>
                      <a:lnTo>
                        <a:pt x="1286" y="1307"/>
                      </a:lnTo>
                      <a:lnTo>
                        <a:pt x="1293" y="1293"/>
                      </a:lnTo>
                      <a:lnTo>
                        <a:pt x="1302" y="1283"/>
                      </a:lnTo>
                      <a:lnTo>
                        <a:pt x="1312" y="1274"/>
                      </a:lnTo>
                      <a:lnTo>
                        <a:pt x="1325" y="1267"/>
                      </a:lnTo>
                      <a:lnTo>
                        <a:pt x="1344" y="1264"/>
                      </a:lnTo>
                      <a:lnTo>
                        <a:pt x="1347" y="1262"/>
                      </a:lnTo>
                      <a:lnTo>
                        <a:pt x="1349" y="1262"/>
                      </a:lnTo>
                      <a:lnTo>
                        <a:pt x="1352" y="1262"/>
                      </a:lnTo>
                      <a:lnTo>
                        <a:pt x="1354" y="1262"/>
                      </a:lnTo>
                      <a:lnTo>
                        <a:pt x="1358" y="1264"/>
                      </a:lnTo>
                      <a:lnTo>
                        <a:pt x="1363" y="1264"/>
                      </a:lnTo>
                      <a:lnTo>
                        <a:pt x="1361" y="1267"/>
                      </a:lnTo>
                      <a:lnTo>
                        <a:pt x="1361" y="1271"/>
                      </a:lnTo>
                      <a:lnTo>
                        <a:pt x="1359" y="1271"/>
                      </a:lnTo>
                      <a:lnTo>
                        <a:pt x="1359" y="1272"/>
                      </a:lnTo>
                      <a:lnTo>
                        <a:pt x="1361" y="1272"/>
                      </a:lnTo>
                      <a:lnTo>
                        <a:pt x="1363" y="1274"/>
                      </a:lnTo>
                      <a:lnTo>
                        <a:pt x="1366" y="1276"/>
                      </a:lnTo>
                      <a:lnTo>
                        <a:pt x="1366" y="1272"/>
                      </a:lnTo>
                      <a:lnTo>
                        <a:pt x="1370" y="1269"/>
                      </a:lnTo>
                      <a:lnTo>
                        <a:pt x="1372" y="1267"/>
                      </a:lnTo>
                      <a:lnTo>
                        <a:pt x="1373" y="1265"/>
                      </a:lnTo>
                      <a:lnTo>
                        <a:pt x="1375" y="1264"/>
                      </a:lnTo>
                      <a:lnTo>
                        <a:pt x="1379" y="1262"/>
                      </a:lnTo>
                      <a:lnTo>
                        <a:pt x="1382" y="1260"/>
                      </a:lnTo>
                      <a:lnTo>
                        <a:pt x="1398" y="1274"/>
                      </a:lnTo>
                      <a:lnTo>
                        <a:pt x="1419" y="1281"/>
                      </a:lnTo>
                      <a:lnTo>
                        <a:pt x="1440" y="1283"/>
                      </a:lnTo>
                      <a:lnTo>
                        <a:pt x="1464" y="1281"/>
                      </a:lnTo>
                      <a:lnTo>
                        <a:pt x="1489" y="1279"/>
                      </a:lnTo>
                      <a:lnTo>
                        <a:pt x="1489" y="1283"/>
                      </a:lnTo>
                      <a:lnTo>
                        <a:pt x="1489" y="1285"/>
                      </a:lnTo>
                      <a:lnTo>
                        <a:pt x="1487" y="1286"/>
                      </a:lnTo>
                      <a:lnTo>
                        <a:pt x="1487" y="1286"/>
                      </a:lnTo>
                      <a:lnTo>
                        <a:pt x="1487" y="1288"/>
                      </a:lnTo>
                      <a:lnTo>
                        <a:pt x="1485" y="1291"/>
                      </a:lnTo>
                      <a:lnTo>
                        <a:pt x="1497" y="1295"/>
                      </a:lnTo>
                      <a:lnTo>
                        <a:pt x="1504" y="1300"/>
                      </a:lnTo>
                      <a:lnTo>
                        <a:pt x="1511" y="1305"/>
                      </a:lnTo>
                      <a:lnTo>
                        <a:pt x="1523" y="1311"/>
                      </a:lnTo>
                      <a:lnTo>
                        <a:pt x="1523" y="1321"/>
                      </a:lnTo>
                      <a:lnTo>
                        <a:pt x="1536" y="1325"/>
                      </a:lnTo>
                      <a:lnTo>
                        <a:pt x="1544" y="1326"/>
                      </a:lnTo>
                      <a:lnTo>
                        <a:pt x="1551" y="1333"/>
                      </a:lnTo>
                      <a:lnTo>
                        <a:pt x="1555" y="1344"/>
                      </a:lnTo>
                      <a:lnTo>
                        <a:pt x="1576" y="1346"/>
                      </a:lnTo>
                      <a:lnTo>
                        <a:pt x="1593" y="1347"/>
                      </a:lnTo>
                      <a:lnTo>
                        <a:pt x="1616" y="1349"/>
                      </a:lnTo>
                      <a:lnTo>
                        <a:pt x="1632" y="1370"/>
                      </a:lnTo>
                      <a:lnTo>
                        <a:pt x="1651" y="1389"/>
                      </a:lnTo>
                      <a:lnTo>
                        <a:pt x="1672" y="1405"/>
                      </a:lnTo>
                      <a:lnTo>
                        <a:pt x="1696" y="1417"/>
                      </a:lnTo>
                      <a:lnTo>
                        <a:pt x="1695" y="1424"/>
                      </a:lnTo>
                      <a:lnTo>
                        <a:pt x="1691" y="1428"/>
                      </a:lnTo>
                      <a:lnTo>
                        <a:pt x="1688" y="1433"/>
                      </a:lnTo>
                      <a:lnTo>
                        <a:pt x="1684" y="1436"/>
                      </a:lnTo>
                      <a:lnTo>
                        <a:pt x="1681" y="1442"/>
                      </a:lnTo>
                      <a:lnTo>
                        <a:pt x="1703" y="1442"/>
                      </a:lnTo>
                      <a:lnTo>
                        <a:pt x="1724" y="1449"/>
                      </a:lnTo>
                      <a:lnTo>
                        <a:pt x="1728" y="1461"/>
                      </a:lnTo>
                      <a:lnTo>
                        <a:pt x="1733" y="1459"/>
                      </a:lnTo>
                      <a:lnTo>
                        <a:pt x="1736" y="1457"/>
                      </a:lnTo>
                      <a:lnTo>
                        <a:pt x="1742" y="1459"/>
                      </a:lnTo>
                      <a:lnTo>
                        <a:pt x="1743" y="1459"/>
                      </a:lnTo>
                      <a:lnTo>
                        <a:pt x="1747" y="1461"/>
                      </a:lnTo>
                      <a:lnTo>
                        <a:pt x="1750" y="1463"/>
                      </a:lnTo>
                      <a:lnTo>
                        <a:pt x="1754" y="1464"/>
                      </a:lnTo>
                      <a:lnTo>
                        <a:pt x="1808" y="1468"/>
                      </a:lnTo>
                      <a:lnTo>
                        <a:pt x="1813" y="1473"/>
                      </a:lnTo>
                      <a:lnTo>
                        <a:pt x="1817" y="1483"/>
                      </a:lnTo>
                      <a:lnTo>
                        <a:pt x="1818" y="1492"/>
                      </a:lnTo>
                      <a:lnTo>
                        <a:pt x="1824" y="1499"/>
                      </a:lnTo>
                      <a:lnTo>
                        <a:pt x="1832" y="1501"/>
                      </a:lnTo>
                      <a:lnTo>
                        <a:pt x="1841" y="1501"/>
                      </a:lnTo>
                      <a:lnTo>
                        <a:pt x="1848" y="1499"/>
                      </a:lnTo>
                      <a:lnTo>
                        <a:pt x="1853" y="1506"/>
                      </a:lnTo>
                      <a:lnTo>
                        <a:pt x="1859" y="1511"/>
                      </a:lnTo>
                      <a:lnTo>
                        <a:pt x="1862" y="1517"/>
                      </a:lnTo>
                      <a:lnTo>
                        <a:pt x="1864" y="1524"/>
                      </a:lnTo>
                      <a:lnTo>
                        <a:pt x="1866" y="1532"/>
                      </a:lnTo>
                      <a:lnTo>
                        <a:pt x="1853" y="1548"/>
                      </a:lnTo>
                      <a:lnTo>
                        <a:pt x="1839" y="1567"/>
                      </a:lnTo>
                      <a:lnTo>
                        <a:pt x="1825" y="1588"/>
                      </a:lnTo>
                      <a:lnTo>
                        <a:pt x="1813" y="1609"/>
                      </a:lnTo>
                      <a:lnTo>
                        <a:pt x="1805" y="1625"/>
                      </a:lnTo>
                      <a:lnTo>
                        <a:pt x="1805" y="1635"/>
                      </a:lnTo>
                      <a:lnTo>
                        <a:pt x="1806" y="1649"/>
                      </a:lnTo>
                      <a:lnTo>
                        <a:pt x="1810" y="1665"/>
                      </a:lnTo>
                      <a:lnTo>
                        <a:pt x="1808" y="1679"/>
                      </a:lnTo>
                      <a:lnTo>
                        <a:pt x="1805" y="1688"/>
                      </a:lnTo>
                      <a:lnTo>
                        <a:pt x="1798" y="1702"/>
                      </a:lnTo>
                      <a:lnTo>
                        <a:pt x="1789" y="1717"/>
                      </a:lnTo>
                      <a:lnTo>
                        <a:pt x="1780" y="1733"/>
                      </a:lnTo>
                      <a:lnTo>
                        <a:pt x="1771" y="1745"/>
                      </a:lnTo>
                      <a:lnTo>
                        <a:pt x="1766" y="1752"/>
                      </a:lnTo>
                      <a:lnTo>
                        <a:pt x="1756" y="1756"/>
                      </a:lnTo>
                      <a:lnTo>
                        <a:pt x="1740" y="1758"/>
                      </a:lnTo>
                      <a:lnTo>
                        <a:pt x="1724" y="1759"/>
                      </a:lnTo>
                      <a:lnTo>
                        <a:pt x="1709" y="1763"/>
                      </a:lnTo>
                      <a:lnTo>
                        <a:pt x="1695" y="1768"/>
                      </a:lnTo>
                      <a:lnTo>
                        <a:pt x="1686" y="1778"/>
                      </a:lnTo>
                      <a:lnTo>
                        <a:pt x="1682" y="1784"/>
                      </a:lnTo>
                      <a:lnTo>
                        <a:pt x="1682" y="1787"/>
                      </a:lnTo>
                      <a:lnTo>
                        <a:pt x="1682" y="1791"/>
                      </a:lnTo>
                      <a:lnTo>
                        <a:pt x="1684" y="1796"/>
                      </a:lnTo>
                      <a:lnTo>
                        <a:pt x="1686" y="1801"/>
                      </a:lnTo>
                      <a:lnTo>
                        <a:pt x="1674" y="1801"/>
                      </a:lnTo>
                      <a:lnTo>
                        <a:pt x="1672" y="1824"/>
                      </a:lnTo>
                      <a:lnTo>
                        <a:pt x="1668" y="1843"/>
                      </a:lnTo>
                      <a:lnTo>
                        <a:pt x="1661" y="1859"/>
                      </a:lnTo>
                      <a:lnTo>
                        <a:pt x="1654" y="1874"/>
                      </a:lnTo>
                      <a:lnTo>
                        <a:pt x="1647" y="1894"/>
                      </a:lnTo>
                      <a:lnTo>
                        <a:pt x="1642" y="1894"/>
                      </a:lnTo>
                      <a:lnTo>
                        <a:pt x="1642" y="1887"/>
                      </a:lnTo>
                      <a:lnTo>
                        <a:pt x="1642" y="1883"/>
                      </a:lnTo>
                      <a:lnTo>
                        <a:pt x="1640" y="1878"/>
                      </a:lnTo>
                      <a:lnTo>
                        <a:pt x="1639" y="1874"/>
                      </a:lnTo>
                      <a:lnTo>
                        <a:pt x="1637" y="1876"/>
                      </a:lnTo>
                      <a:lnTo>
                        <a:pt x="1637" y="1876"/>
                      </a:lnTo>
                      <a:lnTo>
                        <a:pt x="1635" y="1876"/>
                      </a:lnTo>
                      <a:lnTo>
                        <a:pt x="1633" y="1878"/>
                      </a:lnTo>
                      <a:lnTo>
                        <a:pt x="1632" y="1878"/>
                      </a:lnTo>
                      <a:lnTo>
                        <a:pt x="1623" y="1899"/>
                      </a:lnTo>
                      <a:lnTo>
                        <a:pt x="1613" y="1913"/>
                      </a:lnTo>
                      <a:lnTo>
                        <a:pt x="1602" y="1925"/>
                      </a:lnTo>
                      <a:lnTo>
                        <a:pt x="1590" y="1939"/>
                      </a:lnTo>
                      <a:lnTo>
                        <a:pt x="1565" y="1934"/>
                      </a:lnTo>
                      <a:lnTo>
                        <a:pt x="1543" y="1929"/>
                      </a:lnTo>
                      <a:lnTo>
                        <a:pt x="1543" y="1936"/>
                      </a:lnTo>
                      <a:lnTo>
                        <a:pt x="1555" y="1943"/>
                      </a:lnTo>
                      <a:lnTo>
                        <a:pt x="1560" y="1953"/>
                      </a:lnTo>
                      <a:lnTo>
                        <a:pt x="1562" y="1963"/>
                      </a:lnTo>
                      <a:lnTo>
                        <a:pt x="1560" y="1976"/>
                      </a:lnTo>
                      <a:lnTo>
                        <a:pt x="1558" y="1990"/>
                      </a:lnTo>
                      <a:lnTo>
                        <a:pt x="1527" y="1991"/>
                      </a:lnTo>
                      <a:lnTo>
                        <a:pt x="1501" y="1998"/>
                      </a:lnTo>
                      <a:lnTo>
                        <a:pt x="1499" y="2002"/>
                      </a:lnTo>
                      <a:lnTo>
                        <a:pt x="1497" y="2007"/>
                      </a:lnTo>
                      <a:lnTo>
                        <a:pt x="1497" y="2014"/>
                      </a:lnTo>
                      <a:lnTo>
                        <a:pt x="1497" y="2021"/>
                      </a:lnTo>
                      <a:lnTo>
                        <a:pt x="1496" y="2025"/>
                      </a:lnTo>
                      <a:lnTo>
                        <a:pt x="1496" y="2026"/>
                      </a:lnTo>
                      <a:lnTo>
                        <a:pt x="1496" y="2030"/>
                      </a:lnTo>
                      <a:lnTo>
                        <a:pt x="1496" y="2033"/>
                      </a:lnTo>
                      <a:lnTo>
                        <a:pt x="1497" y="2040"/>
                      </a:lnTo>
                      <a:lnTo>
                        <a:pt x="1489" y="2040"/>
                      </a:lnTo>
                      <a:lnTo>
                        <a:pt x="1478" y="2042"/>
                      </a:lnTo>
                      <a:lnTo>
                        <a:pt x="1464" y="2042"/>
                      </a:lnTo>
                      <a:lnTo>
                        <a:pt x="1450" y="2044"/>
                      </a:lnTo>
                      <a:lnTo>
                        <a:pt x="1450" y="2051"/>
                      </a:lnTo>
                      <a:lnTo>
                        <a:pt x="1457" y="2054"/>
                      </a:lnTo>
                      <a:lnTo>
                        <a:pt x="1462" y="2058"/>
                      </a:lnTo>
                      <a:lnTo>
                        <a:pt x="1466" y="2059"/>
                      </a:lnTo>
                      <a:lnTo>
                        <a:pt x="1469" y="2061"/>
                      </a:lnTo>
                      <a:lnTo>
                        <a:pt x="1473" y="2065"/>
                      </a:lnTo>
                      <a:lnTo>
                        <a:pt x="1475" y="2068"/>
                      </a:lnTo>
                      <a:lnTo>
                        <a:pt x="1478" y="2073"/>
                      </a:lnTo>
                      <a:lnTo>
                        <a:pt x="1471" y="2075"/>
                      </a:lnTo>
                      <a:lnTo>
                        <a:pt x="1466" y="2077"/>
                      </a:lnTo>
                      <a:lnTo>
                        <a:pt x="1461" y="2079"/>
                      </a:lnTo>
                      <a:lnTo>
                        <a:pt x="1457" y="2080"/>
                      </a:lnTo>
                      <a:lnTo>
                        <a:pt x="1455" y="2086"/>
                      </a:lnTo>
                      <a:lnTo>
                        <a:pt x="1450" y="2096"/>
                      </a:lnTo>
                      <a:lnTo>
                        <a:pt x="1447" y="2107"/>
                      </a:lnTo>
                      <a:lnTo>
                        <a:pt x="1443" y="2117"/>
                      </a:lnTo>
                      <a:lnTo>
                        <a:pt x="1440" y="2119"/>
                      </a:lnTo>
                      <a:lnTo>
                        <a:pt x="1438" y="2119"/>
                      </a:lnTo>
                      <a:lnTo>
                        <a:pt x="1433" y="2121"/>
                      </a:lnTo>
                      <a:lnTo>
                        <a:pt x="1427" y="2121"/>
                      </a:lnTo>
                      <a:lnTo>
                        <a:pt x="1427" y="2126"/>
                      </a:lnTo>
                      <a:lnTo>
                        <a:pt x="1427" y="2129"/>
                      </a:lnTo>
                      <a:lnTo>
                        <a:pt x="1427" y="2131"/>
                      </a:lnTo>
                      <a:lnTo>
                        <a:pt x="1426" y="2133"/>
                      </a:lnTo>
                      <a:lnTo>
                        <a:pt x="1427" y="2135"/>
                      </a:lnTo>
                      <a:lnTo>
                        <a:pt x="1427" y="2136"/>
                      </a:lnTo>
                      <a:lnTo>
                        <a:pt x="1431" y="2143"/>
                      </a:lnTo>
                      <a:lnTo>
                        <a:pt x="1434" y="2149"/>
                      </a:lnTo>
                      <a:lnTo>
                        <a:pt x="1440" y="2152"/>
                      </a:lnTo>
                      <a:lnTo>
                        <a:pt x="1445" y="2155"/>
                      </a:lnTo>
                      <a:lnTo>
                        <a:pt x="1450" y="2159"/>
                      </a:lnTo>
                      <a:lnTo>
                        <a:pt x="1447" y="2171"/>
                      </a:lnTo>
                      <a:lnTo>
                        <a:pt x="1433" y="2178"/>
                      </a:lnTo>
                      <a:lnTo>
                        <a:pt x="1419" y="2192"/>
                      </a:lnTo>
                      <a:lnTo>
                        <a:pt x="1407" y="2210"/>
                      </a:lnTo>
                      <a:lnTo>
                        <a:pt x="1398" y="2227"/>
                      </a:lnTo>
                      <a:lnTo>
                        <a:pt x="1393" y="2243"/>
                      </a:lnTo>
                      <a:lnTo>
                        <a:pt x="1398" y="2248"/>
                      </a:lnTo>
                      <a:lnTo>
                        <a:pt x="1403" y="2253"/>
                      </a:lnTo>
                      <a:lnTo>
                        <a:pt x="1407" y="2258"/>
                      </a:lnTo>
                      <a:lnTo>
                        <a:pt x="1408" y="2267"/>
                      </a:lnTo>
                      <a:lnTo>
                        <a:pt x="1400" y="2269"/>
                      </a:lnTo>
                      <a:lnTo>
                        <a:pt x="1387" y="2276"/>
                      </a:lnTo>
                      <a:lnTo>
                        <a:pt x="1375" y="2286"/>
                      </a:lnTo>
                      <a:lnTo>
                        <a:pt x="1366" y="2297"/>
                      </a:lnTo>
                      <a:lnTo>
                        <a:pt x="1365" y="2300"/>
                      </a:lnTo>
                      <a:lnTo>
                        <a:pt x="1363" y="2304"/>
                      </a:lnTo>
                      <a:lnTo>
                        <a:pt x="1363" y="2307"/>
                      </a:lnTo>
                      <a:lnTo>
                        <a:pt x="1363" y="2313"/>
                      </a:lnTo>
                      <a:lnTo>
                        <a:pt x="1366" y="2313"/>
                      </a:lnTo>
                      <a:lnTo>
                        <a:pt x="1366" y="2309"/>
                      </a:lnTo>
                      <a:lnTo>
                        <a:pt x="1377" y="2297"/>
                      </a:lnTo>
                      <a:lnTo>
                        <a:pt x="1386" y="2285"/>
                      </a:lnTo>
                      <a:lnTo>
                        <a:pt x="1389" y="2286"/>
                      </a:lnTo>
                      <a:lnTo>
                        <a:pt x="1391" y="2286"/>
                      </a:lnTo>
                      <a:lnTo>
                        <a:pt x="1391" y="2288"/>
                      </a:lnTo>
                      <a:lnTo>
                        <a:pt x="1391" y="2288"/>
                      </a:lnTo>
                      <a:lnTo>
                        <a:pt x="1393" y="2290"/>
                      </a:lnTo>
                      <a:lnTo>
                        <a:pt x="1396" y="2299"/>
                      </a:lnTo>
                      <a:lnTo>
                        <a:pt x="1398" y="2309"/>
                      </a:lnTo>
                      <a:lnTo>
                        <a:pt x="1400" y="2321"/>
                      </a:lnTo>
                      <a:lnTo>
                        <a:pt x="1401" y="2332"/>
                      </a:lnTo>
                      <a:lnTo>
                        <a:pt x="1407" y="2332"/>
                      </a:lnTo>
                      <a:lnTo>
                        <a:pt x="1408" y="2332"/>
                      </a:lnTo>
                      <a:lnTo>
                        <a:pt x="1412" y="2332"/>
                      </a:lnTo>
                      <a:lnTo>
                        <a:pt x="1412" y="2334"/>
                      </a:lnTo>
                      <a:lnTo>
                        <a:pt x="1414" y="2334"/>
                      </a:lnTo>
                      <a:lnTo>
                        <a:pt x="1414" y="2335"/>
                      </a:lnTo>
                      <a:lnTo>
                        <a:pt x="1417" y="2339"/>
                      </a:lnTo>
                      <a:lnTo>
                        <a:pt x="1414" y="2341"/>
                      </a:lnTo>
                      <a:lnTo>
                        <a:pt x="1412" y="2342"/>
                      </a:lnTo>
                      <a:lnTo>
                        <a:pt x="1412" y="2344"/>
                      </a:lnTo>
                      <a:lnTo>
                        <a:pt x="1410" y="2344"/>
                      </a:lnTo>
                      <a:lnTo>
                        <a:pt x="1408" y="2346"/>
                      </a:lnTo>
                      <a:lnTo>
                        <a:pt x="1405" y="2347"/>
                      </a:lnTo>
                      <a:lnTo>
                        <a:pt x="1389" y="2351"/>
                      </a:lnTo>
                      <a:lnTo>
                        <a:pt x="1373" y="2347"/>
                      </a:lnTo>
                      <a:lnTo>
                        <a:pt x="1358" y="2339"/>
                      </a:lnTo>
                      <a:lnTo>
                        <a:pt x="1342" y="2327"/>
                      </a:lnTo>
                      <a:lnTo>
                        <a:pt x="1328" y="2313"/>
                      </a:lnTo>
                      <a:lnTo>
                        <a:pt x="1318" y="2299"/>
                      </a:lnTo>
                      <a:lnTo>
                        <a:pt x="1312" y="2285"/>
                      </a:lnTo>
                      <a:lnTo>
                        <a:pt x="1316" y="2285"/>
                      </a:lnTo>
                      <a:lnTo>
                        <a:pt x="1328" y="2297"/>
                      </a:lnTo>
                      <a:lnTo>
                        <a:pt x="1340" y="2307"/>
                      </a:lnTo>
                      <a:lnTo>
                        <a:pt x="1354" y="2316"/>
                      </a:lnTo>
                      <a:lnTo>
                        <a:pt x="1354" y="2309"/>
                      </a:lnTo>
                      <a:lnTo>
                        <a:pt x="1335" y="2299"/>
                      </a:lnTo>
                      <a:lnTo>
                        <a:pt x="1319" y="2285"/>
                      </a:lnTo>
                      <a:lnTo>
                        <a:pt x="1309" y="2265"/>
                      </a:lnTo>
                      <a:lnTo>
                        <a:pt x="1302" y="2243"/>
                      </a:lnTo>
                      <a:lnTo>
                        <a:pt x="1298" y="2220"/>
                      </a:lnTo>
                      <a:lnTo>
                        <a:pt x="1300" y="2194"/>
                      </a:lnTo>
                      <a:lnTo>
                        <a:pt x="1302" y="2169"/>
                      </a:lnTo>
                      <a:lnTo>
                        <a:pt x="1307" y="2147"/>
                      </a:lnTo>
                      <a:lnTo>
                        <a:pt x="1314" y="2126"/>
                      </a:lnTo>
                      <a:lnTo>
                        <a:pt x="1321" y="2108"/>
                      </a:lnTo>
                      <a:lnTo>
                        <a:pt x="1331" y="2108"/>
                      </a:lnTo>
                      <a:lnTo>
                        <a:pt x="1340" y="2073"/>
                      </a:lnTo>
                      <a:lnTo>
                        <a:pt x="1335" y="2073"/>
                      </a:lnTo>
                      <a:lnTo>
                        <a:pt x="1335" y="2070"/>
                      </a:lnTo>
                      <a:lnTo>
                        <a:pt x="1331" y="2073"/>
                      </a:lnTo>
                      <a:lnTo>
                        <a:pt x="1328" y="2077"/>
                      </a:lnTo>
                      <a:lnTo>
                        <a:pt x="1326" y="2080"/>
                      </a:lnTo>
                      <a:lnTo>
                        <a:pt x="1323" y="2084"/>
                      </a:lnTo>
                      <a:lnTo>
                        <a:pt x="1316" y="2086"/>
                      </a:lnTo>
                      <a:lnTo>
                        <a:pt x="1316" y="2082"/>
                      </a:lnTo>
                      <a:lnTo>
                        <a:pt x="1328" y="2009"/>
                      </a:lnTo>
                      <a:lnTo>
                        <a:pt x="1326" y="2002"/>
                      </a:lnTo>
                      <a:lnTo>
                        <a:pt x="1323" y="1990"/>
                      </a:lnTo>
                      <a:lnTo>
                        <a:pt x="1325" y="1979"/>
                      </a:lnTo>
                      <a:lnTo>
                        <a:pt x="1337" y="1937"/>
                      </a:lnTo>
                      <a:lnTo>
                        <a:pt x="1347" y="1894"/>
                      </a:lnTo>
                      <a:lnTo>
                        <a:pt x="1356" y="1847"/>
                      </a:lnTo>
                      <a:lnTo>
                        <a:pt x="1366" y="1801"/>
                      </a:lnTo>
                      <a:lnTo>
                        <a:pt x="1372" y="1771"/>
                      </a:lnTo>
                      <a:lnTo>
                        <a:pt x="1373" y="1740"/>
                      </a:lnTo>
                      <a:lnTo>
                        <a:pt x="1375" y="1710"/>
                      </a:lnTo>
                      <a:lnTo>
                        <a:pt x="1379" y="1682"/>
                      </a:lnTo>
                      <a:lnTo>
                        <a:pt x="1344" y="1669"/>
                      </a:lnTo>
                      <a:lnTo>
                        <a:pt x="1314" y="1649"/>
                      </a:lnTo>
                      <a:lnTo>
                        <a:pt x="1290" y="1623"/>
                      </a:lnTo>
                      <a:lnTo>
                        <a:pt x="1270" y="1595"/>
                      </a:lnTo>
                      <a:lnTo>
                        <a:pt x="1263" y="1579"/>
                      </a:lnTo>
                      <a:lnTo>
                        <a:pt x="1258" y="1564"/>
                      </a:lnTo>
                      <a:lnTo>
                        <a:pt x="1253" y="1546"/>
                      </a:lnTo>
                      <a:lnTo>
                        <a:pt x="1246" y="1532"/>
                      </a:lnTo>
                      <a:lnTo>
                        <a:pt x="1235" y="1522"/>
                      </a:lnTo>
                      <a:lnTo>
                        <a:pt x="1232" y="1518"/>
                      </a:lnTo>
                      <a:lnTo>
                        <a:pt x="1227" y="1518"/>
                      </a:lnTo>
                      <a:lnTo>
                        <a:pt x="1223" y="1517"/>
                      </a:lnTo>
                      <a:lnTo>
                        <a:pt x="1220" y="1513"/>
                      </a:lnTo>
                      <a:lnTo>
                        <a:pt x="1216" y="1510"/>
                      </a:lnTo>
                      <a:lnTo>
                        <a:pt x="1220" y="1503"/>
                      </a:lnTo>
                      <a:lnTo>
                        <a:pt x="1220" y="1497"/>
                      </a:lnTo>
                      <a:lnTo>
                        <a:pt x="1220" y="1490"/>
                      </a:lnTo>
                      <a:lnTo>
                        <a:pt x="1220" y="1483"/>
                      </a:lnTo>
                      <a:lnTo>
                        <a:pt x="1229" y="1478"/>
                      </a:lnTo>
                      <a:lnTo>
                        <a:pt x="1235" y="1473"/>
                      </a:lnTo>
                      <a:lnTo>
                        <a:pt x="1244" y="1468"/>
                      </a:lnTo>
                      <a:lnTo>
                        <a:pt x="1244" y="1464"/>
                      </a:lnTo>
                      <a:lnTo>
                        <a:pt x="1235" y="1464"/>
                      </a:lnTo>
                      <a:lnTo>
                        <a:pt x="1230" y="1463"/>
                      </a:lnTo>
                      <a:lnTo>
                        <a:pt x="1225" y="1463"/>
                      </a:lnTo>
                      <a:lnTo>
                        <a:pt x="1220" y="1461"/>
                      </a:lnTo>
                      <a:lnTo>
                        <a:pt x="1227" y="1445"/>
                      </a:lnTo>
                      <a:lnTo>
                        <a:pt x="1232" y="1429"/>
                      </a:lnTo>
                      <a:lnTo>
                        <a:pt x="1239" y="1414"/>
                      </a:lnTo>
                      <a:lnTo>
                        <a:pt x="1251" y="1401"/>
                      </a:lnTo>
                      <a:lnTo>
                        <a:pt x="1265" y="1389"/>
                      </a:lnTo>
                      <a:lnTo>
                        <a:pt x="1277" y="1375"/>
                      </a:lnTo>
                      <a:lnTo>
                        <a:pt x="1276" y="1365"/>
                      </a:lnTo>
                      <a:lnTo>
                        <a:pt x="1276" y="1351"/>
                      </a:lnTo>
                      <a:lnTo>
                        <a:pt x="1274" y="1337"/>
                      </a:lnTo>
                      <a:lnTo>
                        <a:pt x="1269" y="1328"/>
                      </a:lnTo>
                      <a:lnTo>
                        <a:pt x="1262" y="1318"/>
                      </a:lnTo>
                      <a:lnTo>
                        <a:pt x="1255" y="1307"/>
                      </a:lnTo>
                      <a:lnTo>
                        <a:pt x="1248" y="1307"/>
                      </a:lnTo>
                      <a:lnTo>
                        <a:pt x="1246" y="1309"/>
                      </a:lnTo>
                      <a:lnTo>
                        <a:pt x="1244" y="1311"/>
                      </a:lnTo>
                      <a:lnTo>
                        <a:pt x="1242" y="1312"/>
                      </a:lnTo>
                      <a:lnTo>
                        <a:pt x="1239" y="1314"/>
                      </a:lnTo>
                      <a:lnTo>
                        <a:pt x="1241" y="1318"/>
                      </a:lnTo>
                      <a:lnTo>
                        <a:pt x="1241" y="1321"/>
                      </a:lnTo>
                      <a:lnTo>
                        <a:pt x="1241" y="1321"/>
                      </a:lnTo>
                      <a:lnTo>
                        <a:pt x="1241" y="1323"/>
                      </a:lnTo>
                      <a:lnTo>
                        <a:pt x="1241" y="1323"/>
                      </a:lnTo>
                      <a:lnTo>
                        <a:pt x="1239" y="1326"/>
                      </a:lnTo>
                      <a:lnTo>
                        <a:pt x="1237" y="1326"/>
                      </a:lnTo>
                      <a:lnTo>
                        <a:pt x="1235" y="1328"/>
                      </a:lnTo>
                      <a:lnTo>
                        <a:pt x="1234" y="1328"/>
                      </a:lnTo>
                      <a:lnTo>
                        <a:pt x="1232" y="1328"/>
                      </a:lnTo>
                      <a:lnTo>
                        <a:pt x="1229" y="1330"/>
                      </a:lnTo>
                      <a:lnTo>
                        <a:pt x="1220" y="1323"/>
                      </a:lnTo>
                      <a:lnTo>
                        <a:pt x="1204" y="1314"/>
                      </a:lnTo>
                      <a:lnTo>
                        <a:pt x="1188" y="1305"/>
                      </a:lnTo>
                      <a:lnTo>
                        <a:pt x="1173" y="1298"/>
                      </a:lnTo>
                      <a:lnTo>
                        <a:pt x="1162" y="1295"/>
                      </a:lnTo>
                      <a:lnTo>
                        <a:pt x="1153" y="1274"/>
                      </a:lnTo>
                      <a:lnTo>
                        <a:pt x="1145" y="1262"/>
                      </a:lnTo>
                      <a:lnTo>
                        <a:pt x="1136" y="1253"/>
                      </a:lnTo>
                      <a:lnTo>
                        <a:pt x="1127" y="1250"/>
                      </a:lnTo>
                      <a:lnTo>
                        <a:pt x="1113" y="1246"/>
                      </a:lnTo>
                      <a:lnTo>
                        <a:pt x="1098" y="1241"/>
                      </a:lnTo>
                      <a:lnTo>
                        <a:pt x="1078" y="1234"/>
                      </a:lnTo>
                      <a:lnTo>
                        <a:pt x="1066" y="1225"/>
                      </a:lnTo>
                      <a:lnTo>
                        <a:pt x="1056" y="1216"/>
                      </a:lnTo>
                      <a:lnTo>
                        <a:pt x="1040" y="1209"/>
                      </a:lnTo>
                      <a:lnTo>
                        <a:pt x="1030" y="1209"/>
                      </a:lnTo>
                      <a:lnTo>
                        <a:pt x="1023" y="1213"/>
                      </a:lnTo>
                      <a:lnTo>
                        <a:pt x="1017" y="1216"/>
                      </a:lnTo>
                      <a:lnTo>
                        <a:pt x="1010" y="1220"/>
                      </a:lnTo>
                      <a:lnTo>
                        <a:pt x="1002" y="1218"/>
                      </a:lnTo>
                      <a:lnTo>
                        <a:pt x="998" y="1216"/>
                      </a:lnTo>
                      <a:lnTo>
                        <a:pt x="995" y="1213"/>
                      </a:lnTo>
                      <a:lnTo>
                        <a:pt x="991" y="1209"/>
                      </a:lnTo>
                      <a:lnTo>
                        <a:pt x="986" y="1204"/>
                      </a:lnTo>
                      <a:lnTo>
                        <a:pt x="982" y="1201"/>
                      </a:lnTo>
                      <a:lnTo>
                        <a:pt x="979" y="1199"/>
                      </a:lnTo>
                      <a:lnTo>
                        <a:pt x="956" y="1195"/>
                      </a:lnTo>
                      <a:lnTo>
                        <a:pt x="953" y="1192"/>
                      </a:lnTo>
                      <a:lnTo>
                        <a:pt x="949" y="1189"/>
                      </a:lnTo>
                      <a:lnTo>
                        <a:pt x="946" y="1185"/>
                      </a:lnTo>
                      <a:lnTo>
                        <a:pt x="942" y="1182"/>
                      </a:lnTo>
                      <a:lnTo>
                        <a:pt x="941" y="1180"/>
                      </a:lnTo>
                      <a:lnTo>
                        <a:pt x="921" y="1183"/>
                      </a:lnTo>
                      <a:lnTo>
                        <a:pt x="918" y="1182"/>
                      </a:lnTo>
                      <a:lnTo>
                        <a:pt x="913" y="1175"/>
                      </a:lnTo>
                      <a:lnTo>
                        <a:pt x="904" y="1168"/>
                      </a:lnTo>
                      <a:lnTo>
                        <a:pt x="897" y="1159"/>
                      </a:lnTo>
                      <a:lnTo>
                        <a:pt x="890" y="1152"/>
                      </a:lnTo>
                      <a:lnTo>
                        <a:pt x="886" y="1148"/>
                      </a:lnTo>
                      <a:lnTo>
                        <a:pt x="893" y="1126"/>
                      </a:lnTo>
                      <a:lnTo>
                        <a:pt x="874" y="1105"/>
                      </a:lnTo>
                      <a:lnTo>
                        <a:pt x="857" y="1082"/>
                      </a:lnTo>
                      <a:lnTo>
                        <a:pt x="839" y="1058"/>
                      </a:lnTo>
                      <a:lnTo>
                        <a:pt x="822" y="1033"/>
                      </a:lnTo>
                      <a:lnTo>
                        <a:pt x="818" y="1031"/>
                      </a:lnTo>
                      <a:lnTo>
                        <a:pt x="813" y="1030"/>
                      </a:lnTo>
                      <a:lnTo>
                        <a:pt x="810" y="1030"/>
                      </a:lnTo>
                      <a:lnTo>
                        <a:pt x="804" y="1028"/>
                      </a:lnTo>
                      <a:lnTo>
                        <a:pt x="803" y="1026"/>
                      </a:lnTo>
                      <a:lnTo>
                        <a:pt x="796" y="1017"/>
                      </a:lnTo>
                      <a:lnTo>
                        <a:pt x="792" y="1007"/>
                      </a:lnTo>
                      <a:lnTo>
                        <a:pt x="789" y="997"/>
                      </a:lnTo>
                      <a:lnTo>
                        <a:pt x="783" y="986"/>
                      </a:lnTo>
                      <a:lnTo>
                        <a:pt x="775" y="981"/>
                      </a:lnTo>
                      <a:lnTo>
                        <a:pt x="771" y="977"/>
                      </a:lnTo>
                      <a:lnTo>
                        <a:pt x="768" y="974"/>
                      </a:lnTo>
                      <a:lnTo>
                        <a:pt x="764" y="972"/>
                      </a:lnTo>
                      <a:lnTo>
                        <a:pt x="764" y="991"/>
                      </a:lnTo>
                      <a:lnTo>
                        <a:pt x="769" y="998"/>
                      </a:lnTo>
                      <a:lnTo>
                        <a:pt x="780" y="1010"/>
                      </a:lnTo>
                      <a:lnTo>
                        <a:pt x="790" y="1024"/>
                      </a:lnTo>
                      <a:lnTo>
                        <a:pt x="803" y="1042"/>
                      </a:lnTo>
                      <a:lnTo>
                        <a:pt x="813" y="1059"/>
                      </a:lnTo>
                      <a:lnTo>
                        <a:pt x="824" y="1077"/>
                      </a:lnTo>
                      <a:lnTo>
                        <a:pt x="832" y="1093"/>
                      </a:lnTo>
                      <a:lnTo>
                        <a:pt x="836" y="1103"/>
                      </a:lnTo>
                      <a:lnTo>
                        <a:pt x="836" y="1110"/>
                      </a:lnTo>
                      <a:lnTo>
                        <a:pt x="834" y="1113"/>
                      </a:lnTo>
                      <a:lnTo>
                        <a:pt x="832" y="1115"/>
                      </a:lnTo>
                      <a:lnTo>
                        <a:pt x="832" y="1117"/>
                      </a:lnTo>
                      <a:lnTo>
                        <a:pt x="829" y="1119"/>
                      </a:lnTo>
                      <a:lnTo>
                        <a:pt x="829" y="1112"/>
                      </a:lnTo>
                      <a:lnTo>
                        <a:pt x="827" y="1106"/>
                      </a:lnTo>
                      <a:lnTo>
                        <a:pt x="827" y="1103"/>
                      </a:lnTo>
                      <a:lnTo>
                        <a:pt x="825" y="1099"/>
                      </a:lnTo>
                      <a:lnTo>
                        <a:pt x="822" y="1099"/>
                      </a:lnTo>
                      <a:lnTo>
                        <a:pt x="820" y="1099"/>
                      </a:lnTo>
                      <a:lnTo>
                        <a:pt x="818" y="1099"/>
                      </a:lnTo>
                      <a:lnTo>
                        <a:pt x="817" y="1099"/>
                      </a:lnTo>
                      <a:lnTo>
                        <a:pt x="815" y="1099"/>
                      </a:lnTo>
                      <a:lnTo>
                        <a:pt x="810" y="1099"/>
                      </a:lnTo>
                      <a:lnTo>
                        <a:pt x="806" y="1087"/>
                      </a:lnTo>
                      <a:lnTo>
                        <a:pt x="803" y="1075"/>
                      </a:lnTo>
                      <a:lnTo>
                        <a:pt x="797" y="1065"/>
                      </a:lnTo>
                      <a:lnTo>
                        <a:pt x="789" y="1056"/>
                      </a:lnTo>
                      <a:lnTo>
                        <a:pt x="778" y="1049"/>
                      </a:lnTo>
                      <a:lnTo>
                        <a:pt x="768" y="1042"/>
                      </a:lnTo>
                      <a:lnTo>
                        <a:pt x="759" y="1030"/>
                      </a:lnTo>
                      <a:lnTo>
                        <a:pt x="762" y="1028"/>
                      </a:lnTo>
                      <a:lnTo>
                        <a:pt x="764" y="1028"/>
                      </a:lnTo>
                      <a:lnTo>
                        <a:pt x="764" y="1028"/>
                      </a:lnTo>
                      <a:lnTo>
                        <a:pt x="766" y="1028"/>
                      </a:lnTo>
                      <a:lnTo>
                        <a:pt x="766" y="1026"/>
                      </a:lnTo>
                      <a:lnTo>
                        <a:pt x="766" y="1024"/>
                      </a:lnTo>
                      <a:lnTo>
                        <a:pt x="768" y="1023"/>
                      </a:lnTo>
                      <a:lnTo>
                        <a:pt x="755" y="1014"/>
                      </a:lnTo>
                      <a:lnTo>
                        <a:pt x="749" y="1003"/>
                      </a:lnTo>
                      <a:lnTo>
                        <a:pt x="743" y="991"/>
                      </a:lnTo>
                      <a:lnTo>
                        <a:pt x="740" y="977"/>
                      </a:lnTo>
                      <a:lnTo>
                        <a:pt x="733" y="965"/>
                      </a:lnTo>
                      <a:lnTo>
                        <a:pt x="724" y="955"/>
                      </a:lnTo>
                      <a:lnTo>
                        <a:pt x="714" y="949"/>
                      </a:lnTo>
                      <a:lnTo>
                        <a:pt x="701" y="944"/>
                      </a:lnTo>
                      <a:lnTo>
                        <a:pt x="691" y="937"/>
                      </a:lnTo>
                      <a:lnTo>
                        <a:pt x="684" y="928"/>
                      </a:lnTo>
                      <a:lnTo>
                        <a:pt x="680" y="918"/>
                      </a:lnTo>
                      <a:lnTo>
                        <a:pt x="675" y="907"/>
                      </a:lnTo>
                      <a:lnTo>
                        <a:pt x="663" y="890"/>
                      </a:lnTo>
                      <a:lnTo>
                        <a:pt x="653" y="878"/>
                      </a:lnTo>
                      <a:lnTo>
                        <a:pt x="642" y="867"/>
                      </a:lnTo>
                      <a:lnTo>
                        <a:pt x="635" y="855"/>
                      </a:lnTo>
                      <a:lnTo>
                        <a:pt x="630" y="839"/>
                      </a:lnTo>
                      <a:lnTo>
                        <a:pt x="626" y="818"/>
                      </a:lnTo>
                      <a:lnTo>
                        <a:pt x="625" y="789"/>
                      </a:lnTo>
                      <a:lnTo>
                        <a:pt x="625" y="782"/>
                      </a:lnTo>
                      <a:lnTo>
                        <a:pt x="626" y="768"/>
                      </a:lnTo>
                      <a:lnTo>
                        <a:pt x="626" y="749"/>
                      </a:lnTo>
                      <a:lnTo>
                        <a:pt x="626" y="726"/>
                      </a:lnTo>
                      <a:lnTo>
                        <a:pt x="626" y="705"/>
                      </a:lnTo>
                      <a:lnTo>
                        <a:pt x="628" y="688"/>
                      </a:lnTo>
                      <a:lnTo>
                        <a:pt x="630" y="677"/>
                      </a:lnTo>
                      <a:lnTo>
                        <a:pt x="635" y="675"/>
                      </a:lnTo>
                      <a:lnTo>
                        <a:pt x="639" y="675"/>
                      </a:lnTo>
                      <a:lnTo>
                        <a:pt x="642" y="675"/>
                      </a:lnTo>
                      <a:lnTo>
                        <a:pt x="646" y="675"/>
                      </a:lnTo>
                      <a:lnTo>
                        <a:pt x="649" y="677"/>
                      </a:lnTo>
                      <a:lnTo>
                        <a:pt x="651" y="681"/>
                      </a:lnTo>
                      <a:lnTo>
                        <a:pt x="654" y="684"/>
                      </a:lnTo>
                      <a:lnTo>
                        <a:pt x="656" y="688"/>
                      </a:lnTo>
                      <a:lnTo>
                        <a:pt x="656" y="668"/>
                      </a:lnTo>
                      <a:lnTo>
                        <a:pt x="644" y="654"/>
                      </a:lnTo>
                      <a:lnTo>
                        <a:pt x="630" y="640"/>
                      </a:lnTo>
                      <a:lnTo>
                        <a:pt x="614" y="630"/>
                      </a:lnTo>
                      <a:lnTo>
                        <a:pt x="614" y="639"/>
                      </a:lnTo>
                      <a:lnTo>
                        <a:pt x="621" y="644"/>
                      </a:lnTo>
                      <a:lnTo>
                        <a:pt x="628" y="649"/>
                      </a:lnTo>
                      <a:lnTo>
                        <a:pt x="635" y="654"/>
                      </a:lnTo>
                      <a:lnTo>
                        <a:pt x="640" y="661"/>
                      </a:lnTo>
                      <a:lnTo>
                        <a:pt x="640" y="665"/>
                      </a:lnTo>
                      <a:lnTo>
                        <a:pt x="639" y="665"/>
                      </a:lnTo>
                      <a:lnTo>
                        <a:pt x="639" y="667"/>
                      </a:lnTo>
                      <a:lnTo>
                        <a:pt x="639" y="667"/>
                      </a:lnTo>
                      <a:lnTo>
                        <a:pt x="637" y="668"/>
                      </a:lnTo>
                      <a:lnTo>
                        <a:pt x="633" y="670"/>
                      </a:lnTo>
                      <a:lnTo>
                        <a:pt x="632" y="672"/>
                      </a:lnTo>
                      <a:lnTo>
                        <a:pt x="626" y="672"/>
                      </a:lnTo>
                      <a:lnTo>
                        <a:pt x="621" y="672"/>
                      </a:lnTo>
                      <a:lnTo>
                        <a:pt x="619" y="672"/>
                      </a:lnTo>
                      <a:lnTo>
                        <a:pt x="619" y="670"/>
                      </a:lnTo>
                      <a:lnTo>
                        <a:pt x="618" y="670"/>
                      </a:lnTo>
                      <a:lnTo>
                        <a:pt x="618" y="670"/>
                      </a:lnTo>
                      <a:lnTo>
                        <a:pt x="614" y="668"/>
                      </a:lnTo>
                      <a:lnTo>
                        <a:pt x="602" y="653"/>
                      </a:lnTo>
                      <a:lnTo>
                        <a:pt x="591" y="637"/>
                      </a:lnTo>
                      <a:lnTo>
                        <a:pt x="583" y="619"/>
                      </a:lnTo>
                      <a:lnTo>
                        <a:pt x="591" y="619"/>
                      </a:lnTo>
                      <a:lnTo>
                        <a:pt x="595" y="621"/>
                      </a:lnTo>
                      <a:lnTo>
                        <a:pt x="598" y="621"/>
                      </a:lnTo>
                      <a:lnTo>
                        <a:pt x="602" y="621"/>
                      </a:lnTo>
                      <a:lnTo>
                        <a:pt x="605" y="619"/>
                      </a:lnTo>
                      <a:lnTo>
                        <a:pt x="591" y="614"/>
                      </a:lnTo>
                      <a:lnTo>
                        <a:pt x="583" y="606"/>
                      </a:lnTo>
                      <a:lnTo>
                        <a:pt x="576" y="595"/>
                      </a:lnTo>
                      <a:lnTo>
                        <a:pt x="570" y="583"/>
                      </a:lnTo>
                      <a:lnTo>
                        <a:pt x="567" y="571"/>
                      </a:lnTo>
                      <a:lnTo>
                        <a:pt x="562" y="560"/>
                      </a:lnTo>
                      <a:lnTo>
                        <a:pt x="555" y="551"/>
                      </a:lnTo>
                      <a:lnTo>
                        <a:pt x="544" y="546"/>
                      </a:lnTo>
                      <a:lnTo>
                        <a:pt x="548" y="523"/>
                      </a:lnTo>
                      <a:lnTo>
                        <a:pt x="536" y="510"/>
                      </a:lnTo>
                      <a:lnTo>
                        <a:pt x="525" y="494"/>
                      </a:lnTo>
                      <a:lnTo>
                        <a:pt x="516" y="478"/>
                      </a:lnTo>
                      <a:lnTo>
                        <a:pt x="504" y="462"/>
                      </a:lnTo>
                      <a:lnTo>
                        <a:pt x="490" y="450"/>
                      </a:lnTo>
                      <a:lnTo>
                        <a:pt x="471" y="441"/>
                      </a:lnTo>
                      <a:lnTo>
                        <a:pt x="448" y="436"/>
                      </a:lnTo>
                      <a:lnTo>
                        <a:pt x="429" y="427"/>
                      </a:lnTo>
                      <a:lnTo>
                        <a:pt x="415" y="415"/>
                      </a:lnTo>
                      <a:lnTo>
                        <a:pt x="399" y="401"/>
                      </a:lnTo>
                      <a:lnTo>
                        <a:pt x="384" y="393"/>
                      </a:lnTo>
                      <a:lnTo>
                        <a:pt x="352" y="393"/>
                      </a:lnTo>
                      <a:lnTo>
                        <a:pt x="342" y="387"/>
                      </a:lnTo>
                      <a:lnTo>
                        <a:pt x="333" y="380"/>
                      </a:lnTo>
                      <a:lnTo>
                        <a:pt x="323" y="375"/>
                      </a:lnTo>
                      <a:lnTo>
                        <a:pt x="307" y="373"/>
                      </a:lnTo>
                      <a:lnTo>
                        <a:pt x="307" y="396"/>
                      </a:lnTo>
                      <a:lnTo>
                        <a:pt x="289" y="405"/>
                      </a:lnTo>
                      <a:lnTo>
                        <a:pt x="274" y="414"/>
                      </a:lnTo>
                      <a:lnTo>
                        <a:pt x="253" y="419"/>
                      </a:lnTo>
                      <a:lnTo>
                        <a:pt x="258" y="403"/>
                      </a:lnTo>
                      <a:lnTo>
                        <a:pt x="265" y="387"/>
                      </a:lnTo>
                      <a:lnTo>
                        <a:pt x="275" y="373"/>
                      </a:lnTo>
                      <a:lnTo>
                        <a:pt x="284" y="358"/>
                      </a:lnTo>
                      <a:lnTo>
                        <a:pt x="275" y="358"/>
                      </a:lnTo>
                      <a:lnTo>
                        <a:pt x="275" y="361"/>
                      </a:lnTo>
                      <a:lnTo>
                        <a:pt x="262" y="372"/>
                      </a:lnTo>
                      <a:lnTo>
                        <a:pt x="251" y="386"/>
                      </a:lnTo>
                      <a:lnTo>
                        <a:pt x="244" y="401"/>
                      </a:lnTo>
                      <a:lnTo>
                        <a:pt x="239" y="417"/>
                      </a:lnTo>
                      <a:lnTo>
                        <a:pt x="232" y="434"/>
                      </a:lnTo>
                      <a:lnTo>
                        <a:pt x="221" y="450"/>
                      </a:lnTo>
                      <a:lnTo>
                        <a:pt x="214" y="457"/>
                      </a:lnTo>
                      <a:lnTo>
                        <a:pt x="200" y="468"/>
                      </a:lnTo>
                      <a:lnTo>
                        <a:pt x="183" y="478"/>
                      </a:lnTo>
                      <a:lnTo>
                        <a:pt x="162" y="490"/>
                      </a:lnTo>
                      <a:lnTo>
                        <a:pt x="141" y="504"/>
                      </a:lnTo>
                      <a:lnTo>
                        <a:pt x="120" y="517"/>
                      </a:lnTo>
                      <a:lnTo>
                        <a:pt x="99" y="527"/>
                      </a:lnTo>
                      <a:lnTo>
                        <a:pt x="83" y="534"/>
                      </a:lnTo>
                      <a:lnTo>
                        <a:pt x="73" y="537"/>
                      </a:lnTo>
                      <a:lnTo>
                        <a:pt x="73" y="534"/>
                      </a:lnTo>
                      <a:lnTo>
                        <a:pt x="77" y="534"/>
                      </a:lnTo>
                      <a:lnTo>
                        <a:pt x="89" y="522"/>
                      </a:lnTo>
                      <a:lnTo>
                        <a:pt x="104" y="511"/>
                      </a:lnTo>
                      <a:lnTo>
                        <a:pt x="122" y="501"/>
                      </a:lnTo>
                      <a:lnTo>
                        <a:pt x="139" y="490"/>
                      </a:lnTo>
                      <a:lnTo>
                        <a:pt x="155" y="478"/>
                      </a:lnTo>
                      <a:lnTo>
                        <a:pt x="167" y="464"/>
                      </a:lnTo>
                      <a:lnTo>
                        <a:pt x="176" y="448"/>
                      </a:lnTo>
                      <a:lnTo>
                        <a:pt x="179" y="427"/>
                      </a:lnTo>
                      <a:lnTo>
                        <a:pt x="166" y="431"/>
                      </a:lnTo>
                      <a:lnTo>
                        <a:pt x="157" y="434"/>
                      </a:lnTo>
                      <a:lnTo>
                        <a:pt x="145" y="438"/>
                      </a:lnTo>
                      <a:lnTo>
                        <a:pt x="145" y="434"/>
                      </a:lnTo>
                      <a:lnTo>
                        <a:pt x="145" y="431"/>
                      </a:lnTo>
                      <a:lnTo>
                        <a:pt x="145" y="431"/>
                      </a:lnTo>
                      <a:lnTo>
                        <a:pt x="143" y="429"/>
                      </a:lnTo>
                      <a:lnTo>
                        <a:pt x="143" y="429"/>
                      </a:lnTo>
                      <a:lnTo>
                        <a:pt x="141" y="429"/>
                      </a:lnTo>
                      <a:lnTo>
                        <a:pt x="138" y="427"/>
                      </a:lnTo>
                      <a:lnTo>
                        <a:pt x="136" y="429"/>
                      </a:lnTo>
                      <a:lnTo>
                        <a:pt x="134" y="431"/>
                      </a:lnTo>
                      <a:lnTo>
                        <a:pt x="132" y="433"/>
                      </a:lnTo>
                      <a:lnTo>
                        <a:pt x="131" y="433"/>
                      </a:lnTo>
                      <a:lnTo>
                        <a:pt x="127" y="434"/>
                      </a:lnTo>
                      <a:lnTo>
                        <a:pt x="122" y="434"/>
                      </a:lnTo>
                      <a:lnTo>
                        <a:pt x="120" y="424"/>
                      </a:lnTo>
                      <a:lnTo>
                        <a:pt x="115" y="410"/>
                      </a:lnTo>
                      <a:lnTo>
                        <a:pt x="111" y="400"/>
                      </a:lnTo>
                      <a:lnTo>
                        <a:pt x="108" y="403"/>
                      </a:lnTo>
                      <a:lnTo>
                        <a:pt x="106" y="405"/>
                      </a:lnTo>
                      <a:lnTo>
                        <a:pt x="104" y="405"/>
                      </a:lnTo>
                      <a:lnTo>
                        <a:pt x="101" y="405"/>
                      </a:lnTo>
                      <a:lnTo>
                        <a:pt x="99" y="403"/>
                      </a:lnTo>
                      <a:lnTo>
                        <a:pt x="82" y="391"/>
                      </a:lnTo>
                      <a:lnTo>
                        <a:pt x="68" y="373"/>
                      </a:lnTo>
                      <a:lnTo>
                        <a:pt x="57" y="354"/>
                      </a:lnTo>
                      <a:lnTo>
                        <a:pt x="63" y="344"/>
                      </a:lnTo>
                      <a:lnTo>
                        <a:pt x="68" y="331"/>
                      </a:lnTo>
                      <a:lnTo>
                        <a:pt x="73" y="321"/>
                      </a:lnTo>
                      <a:lnTo>
                        <a:pt x="80" y="312"/>
                      </a:lnTo>
                      <a:lnTo>
                        <a:pt x="92" y="305"/>
                      </a:lnTo>
                      <a:lnTo>
                        <a:pt x="103" y="302"/>
                      </a:lnTo>
                      <a:lnTo>
                        <a:pt x="113" y="297"/>
                      </a:lnTo>
                      <a:lnTo>
                        <a:pt x="120" y="290"/>
                      </a:lnTo>
                      <a:lnTo>
                        <a:pt x="125" y="279"/>
                      </a:lnTo>
                      <a:lnTo>
                        <a:pt x="125" y="262"/>
                      </a:lnTo>
                      <a:lnTo>
                        <a:pt x="127" y="260"/>
                      </a:lnTo>
                      <a:lnTo>
                        <a:pt x="129" y="260"/>
                      </a:lnTo>
                      <a:lnTo>
                        <a:pt x="129" y="258"/>
                      </a:lnTo>
                      <a:lnTo>
                        <a:pt x="129" y="256"/>
                      </a:lnTo>
                      <a:lnTo>
                        <a:pt x="131" y="255"/>
                      </a:lnTo>
                      <a:lnTo>
                        <a:pt x="115" y="255"/>
                      </a:lnTo>
                      <a:lnTo>
                        <a:pt x="111" y="258"/>
                      </a:lnTo>
                      <a:lnTo>
                        <a:pt x="110" y="260"/>
                      </a:lnTo>
                      <a:lnTo>
                        <a:pt x="108" y="262"/>
                      </a:lnTo>
                      <a:lnTo>
                        <a:pt x="104" y="263"/>
                      </a:lnTo>
                      <a:lnTo>
                        <a:pt x="101" y="265"/>
                      </a:lnTo>
                      <a:lnTo>
                        <a:pt x="96" y="265"/>
                      </a:lnTo>
                      <a:lnTo>
                        <a:pt x="85" y="262"/>
                      </a:lnTo>
                      <a:lnTo>
                        <a:pt x="70" y="256"/>
                      </a:lnTo>
                      <a:lnTo>
                        <a:pt x="52" y="253"/>
                      </a:lnTo>
                      <a:lnTo>
                        <a:pt x="38" y="246"/>
                      </a:lnTo>
                      <a:lnTo>
                        <a:pt x="35" y="220"/>
                      </a:lnTo>
                      <a:lnTo>
                        <a:pt x="42" y="220"/>
                      </a:lnTo>
                      <a:lnTo>
                        <a:pt x="45" y="218"/>
                      </a:lnTo>
                      <a:lnTo>
                        <a:pt x="50" y="216"/>
                      </a:lnTo>
                      <a:lnTo>
                        <a:pt x="54" y="215"/>
                      </a:lnTo>
                      <a:lnTo>
                        <a:pt x="57" y="215"/>
                      </a:lnTo>
                      <a:lnTo>
                        <a:pt x="61" y="211"/>
                      </a:lnTo>
                      <a:lnTo>
                        <a:pt x="64" y="208"/>
                      </a:lnTo>
                      <a:lnTo>
                        <a:pt x="63" y="206"/>
                      </a:lnTo>
                      <a:lnTo>
                        <a:pt x="63" y="206"/>
                      </a:lnTo>
                      <a:lnTo>
                        <a:pt x="63" y="204"/>
                      </a:lnTo>
                      <a:lnTo>
                        <a:pt x="63" y="204"/>
                      </a:lnTo>
                      <a:lnTo>
                        <a:pt x="61" y="201"/>
                      </a:lnTo>
                      <a:lnTo>
                        <a:pt x="77" y="201"/>
                      </a:lnTo>
                      <a:lnTo>
                        <a:pt x="78" y="199"/>
                      </a:lnTo>
                      <a:lnTo>
                        <a:pt x="80" y="199"/>
                      </a:lnTo>
                      <a:lnTo>
                        <a:pt x="82" y="197"/>
                      </a:lnTo>
                      <a:lnTo>
                        <a:pt x="83" y="197"/>
                      </a:lnTo>
                      <a:lnTo>
                        <a:pt x="87" y="197"/>
                      </a:lnTo>
                      <a:lnTo>
                        <a:pt x="92" y="202"/>
                      </a:lnTo>
                      <a:lnTo>
                        <a:pt x="97" y="206"/>
                      </a:lnTo>
                      <a:lnTo>
                        <a:pt x="103" y="211"/>
                      </a:lnTo>
                      <a:lnTo>
                        <a:pt x="106" y="216"/>
                      </a:lnTo>
                      <a:lnTo>
                        <a:pt x="118" y="211"/>
                      </a:lnTo>
                      <a:lnTo>
                        <a:pt x="118" y="204"/>
                      </a:lnTo>
                      <a:lnTo>
                        <a:pt x="115" y="199"/>
                      </a:lnTo>
                      <a:lnTo>
                        <a:pt x="113" y="194"/>
                      </a:lnTo>
                      <a:lnTo>
                        <a:pt x="111" y="188"/>
                      </a:lnTo>
                      <a:lnTo>
                        <a:pt x="110" y="183"/>
                      </a:lnTo>
                      <a:lnTo>
                        <a:pt x="106" y="178"/>
                      </a:lnTo>
                      <a:lnTo>
                        <a:pt x="94" y="164"/>
                      </a:lnTo>
                      <a:lnTo>
                        <a:pt x="80" y="153"/>
                      </a:lnTo>
                      <a:lnTo>
                        <a:pt x="64" y="143"/>
                      </a:lnTo>
                      <a:lnTo>
                        <a:pt x="50" y="133"/>
                      </a:lnTo>
                      <a:lnTo>
                        <a:pt x="42" y="117"/>
                      </a:lnTo>
                      <a:lnTo>
                        <a:pt x="45" y="112"/>
                      </a:lnTo>
                      <a:lnTo>
                        <a:pt x="47" y="106"/>
                      </a:lnTo>
                      <a:lnTo>
                        <a:pt x="49" y="101"/>
                      </a:lnTo>
                      <a:lnTo>
                        <a:pt x="70" y="103"/>
                      </a:lnTo>
                      <a:lnTo>
                        <a:pt x="90" y="101"/>
                      </a:lnTo>
                      <a:lnTo>
                        <a:pt x="106" y="92"/>
                      </a:lnTo>
                      <a:lnTo>
                        <a:pt x="111" y="80"/>
                      </a:lnTo>
                      <a:lnTo>
                        <a:pt x="115" y="68"/>
                      </a:lnTo>
                      <a:lnTo>
                        <a:pt x="118" y="57"/>
                      </a:lnTo>
                      <a:lnTo>
                        <a:pt x="131" y="47"/>
                      </a:lnTo>
                      <a:lnTo>
                        <a:pt x="148" y="38"/>
                      </a:lnTo>
                      <a:lnTo>
                        <a:pt x="167" y="33"/>
                      </a:lnTo>
                      <a:lnTo>
                        <a:pt x="183" y="26"/>
                      </a:lnTo>
                      <a:lnTo>
                        <a:pt x="199" y="16"/>
                      </a:lnTo>
                      <a:lnTo>
                        <a:pt x="204" y="19"/>
                      </a:lnTo>
                      <a:lnTo>
                        <a:pt x="207" y="21"/>
                      </a:lnTo>
                      <a:lnTo>
                        <a:pt x="207" y="24"/>
                      </a:lnTo>
                      <a:lnTo>
                        <a:pt x="209" y="26"/>
                      </a:lnTo>
                      <a:lnTo>
                        <a:pt x="209" y="30"/>
                      </a:lnTo>
                      <a:lnTo>
                        <a:pt x="211" y="31"/>
                      </a:lnTo>
                      <a:lnTo>
                        <a:pt x="214" y="35"/>
                      </a:lnTo>
                      <a:lnTo>
                        <a:pt x="218" y="38"/>
                      </a:lnTo>
                      <a:lnTo>
                        <a:pt x="223" y="38"/>
                      </a:lnTo>
                      <a:lnTo>
                        <a:pt x="227" y="38"/>
                      </a:lnTo>
                      <a:lnTo>
                        <a:pt x="230" y="37"/>
                      </a:lnTo>
                      <a:lnTo>
                        <a:pt x="234" y="35"/>
                      </a:lnTo>
                      <a:lnTo>
                        <a:pt x="237" y="35"/>
                      </a:lnTo>
                      <a:lnTo>
                        <a:pt x="241" y="35"/>
                      </a:lnTo>
                      <a:lnTo>
                        <a:pt x="244" y="37"/>
                      </a:lnTo>
                      <a:lnTo>
                        <a:pt x="248" y="40"/>
                      </a:lnTo>
                      <a:lnTo>
                        <a:pt x="253" y="45"/>
                      </a:lnTo>
                      <a:lnTo>
                        <a:pt x="256" y="49"/>
                      </a:lnTo>
                      <a:lnTo>
                        <a:pt x="260" y="52"/>
                      </a:lnTo>
                      <a:lnTo>
                        <a:pt x="265" y="54"/>
                      </a:lnTo>
                      <a:lnTo>
                        <a:pt x="270" y="56"/>
                      </a:lnTo>
                      <a:lnTo>
                        <a:pt x="275" y="54"/>
                      </a:lnTo>
                      <a:lnTo>
                        <a:pt x="279" y="54"/>
                      </a:lnTo>
                      <a:lnTo>
                        <a:pt x="282" y="52"/>
                      </a:lnTo>
                      <a:lnTo>
                        <a:pt x="288" y="50"/>
                      </a:lnTo>
                      <a:lnTo>
                        <a:pt x="291" y="50"/>
                      </a:lnTo>
                      <a:lnTo>
                        <a:pt x="302" y="54"/>
                      </a:lnTo>
                      <a:lnTo>
                        <a:pt x="317" y="59"/>
                      </a:lnTo>
                      <a:lnTo>
                        <a:pt x="331" y="66"/>
                      </a:lnTo>
                      <a:lnTo>
                        <a:pt x="345" y="70"/>
                      </a:lnTo>
                      <a:lnTo>
                        <a:pt x="375" y="66"/>
                      </a:lnTo>
                      <a:lnTo>
                        <a:pt x="394" y="75"/>
                      </a:lnTo>
                      <a:lnTo>
                        <a:pt x="412" y="87"/>
                      </a:lnTo>
                      <a:lnTo>
                        <a:pt x="429" y="98"/>
                      </a:lnTo>
                      <a:lnTo>
                        <a:pt x="448" y="108"/>
                      </a:lnTo>
                      <a:lnTo>
                        <a:pt x="471" y="112"/>
                      </a:lnTo>
                      <a:lnTo>
                        <a:pt x="471" y="105"/>
                      </a:lnTo>
                      <a:lnTo>
                        <a:pt x="466" y="99"/>
                      </a:lnTo>
                      <a:lnTo>
                        <a:pt x="461" y="92"/>
                      </a:lnTo>
                      <a:lnTo>
                        <a:pt x="455" y="85"/>
                      </a:lnTo>
                      <a:lnTo>
                        <a:pt x="452" y="77"/>
                      </a:lnTo>
                      <a:lnTo>
                        <a:pt x="473" y="75"/>
                      </a:lnTo>
                      <a:lnTo>
                        <a:pt x="487" y="71"/>
                      </a:lnTo>
                      <a:lnTo>
                        <a:pt x="499" y="64"/>
                      </a:lnTo>
                      <a:lnTo>
                        <a:pt x="509" y="57"/>
                      </a:lnTo>
                      <a:lnTo>
                        <a:pt x="520" y="49"/>
                      </a:lnTo>
                      <a:lnTo>
                        <a:pt x="532" y="43"/>
                      </a:lnTo>
                      <a:lnTo>
                        <a:pt x="548" y="40"/>
                      </a:lnTo>
                      <a:lnTo>
                        <a:pt x="551" y="42"/>
                      </a:lnTo>
                      <a:lnTo>
                        <a:pt x="557" y="43"/>
                      </a:lnTo>
                      <a:lnTo>
                        <a:pt x="560" y="45"/>
                      </a:lnTo>
                      <a:lnTo>
                        <a:pt x="563" y="47"/>
                      </a:lnTo>
                      <a:lnTo>
                        <a:pt x="557" y="47"/>
                      </a:lnTo>
                      <a:lnTo>
                        <a:pt x="539" y="61"/>
                      </a:lnTo>
                      <a:lnTo>
                        <a:pt x="520" y="73"/>
                      </a:lnTo>
                      <a:lnTo>
                        <a:pt x="499" y="82"/>
                      </a:lnTo>
                      <a:lnTo>
                        <a:pt x="499" y="89"/>
                      </a:lnTo>
                      <a:lnTo>
                        <a:pt x="518" y="92"/>
                      </a:lnTo>
                      <a:lnTo>
                        <a:pt x="527" y="82"/>
                      </a:lnTo>
                      <a:lnTo>
                        <a:pt x="536" y="77"/>
                      </a:lnTo>
                      <a:lnTo>
                        <a:pt x="548" y="75"/>
                      </a:lnTo>
                      <a:lnTo>
                        <a:pt x="560" y="75"/>
                      </a:lnTo>
                      <a:lnTo>
                        <a:pt x="576" y="73"/>
                      </a:lnTo>
                      <a:lnTo>
                        <a:pt x="577" y="68"/>
                      </a:lnTo>
                      <a:lnTo>
                        <a:pt x="579" y="63"/>
                      </a:lnTo>
                      <a:lnTo>
                        <a:pt x="583" y="57"/>
                      </a:lnTo>
                      <a:lnTo>
                        <a:pt x="586" y="54"/>
                      </a:lnTo>
                      <a:lnTo>
                        <a:pt x="591" y="66"/>
                      </a:lnTo>
                      <a:lnTo>
                        <a:pt x="597" y="75"/>
                      </a:lnTo>
                      <a:lnTo>
                        <a:pt x="605" y="82"/>
                      </a:lnTo>
                      <a:lnTo>
                        <a:pt x="618" y="85"/>
                      </a:lnTo>
                      <a:lnTo>
                        <a:pt x="621" y="82"/>
                      </a:lnTo>
                      <a:lnTo>
                        <a:pt x="623" y="80"/>
                      </a:lnTo>
                      <a:lnTo>
                        <a:pt x="626" y="78"/>
                      </a:lnTo>
                      <a:lnTo>
                        <a:pt x="628" y="77"/>
                      </a:lnTo>
                      <a:lnTo>
                        <a:pt x="632" y="77"/>
                      </a:lnTo>
                      <a:lnTo>
                        <a:pt x="633" y="77"/>
                      </a:lnTo>
                      <a:lnTo>
                        <a:pt x="637" y="82"/>
                      </a:lnTo>
                      <a:lnTo>
                        <a:pt x="639" y="85"/>
                      </a:lnTo>
                      <a:lnTo>
                        <a:pt x="640" y="89"/>
                      </a:lnTo>
                      <a:lnTo>
                        <a:pt x="646" y="87"/>
                      </a:lnTo>
                      <a:lnTo>
                        <a:pt x="651" y="84"/>
                      </a:lnTo>
                      <a:lnTo>
                        <a:pt x="654" y="80"/>
                      </a:lnTo>
                      <a:lnTo>
                        <a:pt x="659" y="78"/>
                      </a:lnTo>
                      <a:lnTo>
                        <a:pt x="663" y="77"/>
                      </a:lnTo>
                      <a:lnTo>
                        <a:pt x="682" y="82"/>
                      </a:lnTo>
                      <a:lnTo>
                        <a:pt x="698" y="94"/>
                      </a:lnTo>
                      <a:lnTo>
                        <a:pt x="714" y="106"/>
                      </a:lnTo>
                      <a:lnTo>
                        <a:pt x="729" y="117"/>
                      </a:lnTo>
                      <a:lnTo>
                        <a:pt x="735" y="117"/>
                      </a:lnTo>
                      <a:lnTo>
                        <a:pt x="740" y="117"/>
                      </a:lnTo>
                      <a:lnTo>
                        <a:pt x="743" y="115"/>
                      </a:lnTo>
                      <a:lnTo>
                        <a:pt x="749" y="113"/>
                      </a:lnTo>
                      <a:lnTo>
                        <a:pt x="752" y="112"/>
                      </a:lnTo>
                      <a:lnTo>
                        <a:pt x="755" y="112"/>
                      </a:lnTo>
                      <a:lnTo>
                        <a:pt x="759" y="115"/>
                      </a:lnTo>
                      <a:lnTo>
                        <a:pt x="762" y="119"/>
                      </a:lnTo>
                      <a:lnTo>
                        <a:pt x="766" y="124"/>
                      </a:lnTo>
                      <a:lnTo>
                        <a:pt x="769" y="131"/>
                      </a:lnTo>
                      <a:lnTo>
                        <a:pt x="771" y="134"/>
                      </a:lnTo>
                      <a:lnTo>
                        <a:pt x="768" y="136"/>
                      </a:lnTo>
                      <a:lnTo>
                        <a:pt x="764" y="138"/>
                      </a:lnTo>
                      <a:lnTo>
                        <a:pt x="764" y="138"/>
                      </a:lnTo>
                      <a:lnTo>
                        <a:pt x="762" y="139"/>
                      </a:lnTo>
                      <a:lnTo>
                        <a:pt x="762" y="141"/>
                      </a:lnTo>
                      <a:lnTo>
                        <a:pt x="761" y="143"/>
                      </a:lnTo>
                      <a:lnTo>
                        <a:pt x="759" y="146"/>
                      </a:lnTo>
                      <a:lnTo>
                        <a:pt x="771" y="146"/>
                      </a:lnTo>
                      <a:lnTo>
                        <a:pt x="787" y="148"/>
                      </a:lnTo>
                      <a:lnTo>
                        <a:pt x="803" y="148"/>
                      </a:lnTo>
                      <a:lnTo>
                        <a:pt x="817" y="148"/>
                      </a:lnTo>
                      <a:lnTo>
                        <a:pt x="825" y="150"/>
                      </a:lnTo>
                      <a:lnTo>
                        <a:pt x="834" y="160"/>
                      </a:lnTo>
                      <a:lnTo>
                        <a:pt x="843" y="171"/>
                      </a:lnTo>
                      <a:lnTo>
                        <a:pt x="851" y="181"/>
                      </a:lnTo>
                      <a:lnTo>
                        <a:pt x="851" y="146"/>
                      </a:lnTo>
                      <a:lnTo>
                        <a:pt x="860" y="146"/>
                      </a:lnTo>
                      <a:lnTo>
                        <a:pt x="867" y="146"/>
                      </a:lnTo>
                      <a:lnTo>
                        <a:pt x="872" y="145"/>
                      </a:lnTo>
                      <a:lnTo>
                        <a:pt x="879" y="143"/>
                      </a:lnTo>
                      <a:lnTo>
                        <a:pt x="879" y="139"/>
                      </a:lnTo>
                      <a:lnTo>
                        <a:pt x="848" y="139"/>
                      </a:lnTo>
                      <a:lnTo>
                        <a:pt x="846" y="134"/>
                      </a:lnTo>
                      <a:lnTo>
                        <a:pt x="845" y="133"/>
                      </a:lnTo>
                      <a:lnTo>
                        <a:pt x="843" y="129"/>
                      </a:lnTo>
                      <a:lnTo>
                        <a:pt x="841" y="126"/>
                      </a:lnTo>
                      <a:lnTo>
                        <a:pt x="841" y="120"/>
                      </a:lnTo>
                      <a:lnTo>
                        <a:pt x="845" y="120"/>
                      </a:lnTo>
                      <a:lnTo>
                        <a:pt x="845" y="117"/>
                      </a:lnTo>
                      <a:lnTo>
                        <a:pt x="890" y="112"/>
                      </a:lnTo>
                      <a:lnTo>
                        <a:pt x="890" y="124"/>
                      </a:lnTo>
                      <a:lnTo>
                        <a:pt x="895" y="127"/>
                      </a:lnTo>
                      <a:lnTo>
                        <a:pt x="899" y="133"/>
                      </a:lnTo>
                      <a:lnTo>
                        <a:pt x="902" y="136"/>
                      </a:lnTo>
                      <a:lnTo>
                        <a:pt x="906" y="143"/>
                      </a:lnTo>
                      <a:lnTo>
                        <a:pt x="925" y="143"/>
                      </a:lnTo>
                      <a:lnTo>
                        <a:pt x="937" y="146"/>
                      </a:lnTo>
                      <a:lnTo>
                        <a:pt x="949" y="148"/>
                      </a:lnTo>
                      <a:lnTo>
                        <a:pt x="961" y="150"/>
                      </a:lnTo>
                      <a:lnTo>
                        <a:pt x="979" y="150"/>
                      </a:lnTo>
                      <a:lnTo>
                        <a:pt x="981" y="148"/>
                      </a:lnTo>
                      <a:lnTo>
                        <a:pt x="982" y="146"/>
                      </a:lnTo>
                      <a:lnTo>
                        <a:pt x="984" y="145"/>
                      </a:lnTo>
                      <a:lnTo>
                        <a:pt x="986" y="143"/>
                      </a:lnTo>
                      <a:lnTo>
                        <a:pt x="986" y="131"/>
                      </a:lnTo>
                      <a:lnTo>
                        <a:pt x="1009" y="131"/>
                      </a:lnTo>
                      <a:lnTo>
                        <a:pt x="1016" y="146"/>
                      </a:lnTo>
                      <a:lnTo>
                        <a:pt x="1024" y="162"/>
                      </a:lnTo>
                      <a:lnTo>
                        <a:pt x="1026" y="155"/>
                      </a:lnTo>
                      <a:lnTo>
                        <a:pt x="1026" y="152"/>
                      </a:lnTo>
                      <a:lnTo>
                        <a:pt x="1028" y="146"/>
                      </a:lnTo>
                      <a:lnTo>
                        <a:pt x="1028" y="143"/>
                      </a:lnTo>
                      <a:lnTo>
                        <a:pt x="1040" y="143"/>
                      </a:lnTo>
                      <a:lnTo>
                        <a:pt x="1040" y="129"/>
                      </a:lnTo>
                      <a:lnTo>
                        <a:pt x="1040" y="113"/>
                      </a:lnTo>
                      <a:lnTo>
                        <a:pt x="1042" y="99"/>
                      </a:lnTo>
                      <a:lnTo>
                        <a:pt x="1040" y="92"/>
                      </a:lnTo>
                      <a:lnTo>
                        <a:pt x="1028" y="78"/>
                      </a:lnTo>
                      <a:lnTo>
                        <a:pt x="1019" y="63"/>
                      </a:lnTo>
                      <a:lnTo>
                        <a:pt x="1017" y="45"/>
                      </a:lnTo>
                      <a:lnTo>
                        <a:pt x="1021" y="28"/>
                      </a:lnTo>
                      <a:lnTo>
                        <a:pt x="1033" y="9"/>
                      </a:lnTo>
                      <a:lnTo>
                        <a:pt x="1042" y="5"/>
                      </a:lnTo>
                      <a:lnTo>
                        <a:pt x="1052" y="2"/>
                      </a:lnTo>
                      <a:lnTo>
                        <a:pt x="106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58" name="Freeform 14">
                  <a:extLst>
                    <a:ext uri="{FF2B5EF4-FFF2-40B4-BE49-F238E27FC236}">
                      <a16:creationId xmlns:a16="http://schemas.microsoft.com/office/drawing/2014/main" id="{F683B0A2-2241-499E-B896-A375E85CBB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97819" y="1173162"/>
                  <a:ext cx="2600325" cy="1519238"/>
                </a:xfrm>
                <a:custGeom>
                  <a:avLst/>
                  <a:gdLst>
                    <a:gd name="T0" fmla="*/ 273 w 1638"/>
                    <a:gd name="T1" fmla="*/ 613 h 957"/>
                    <a:gd name="T2" fmla="*/ 102 w 1638"/>
                    <a:gd name="T3" fmla="*/ 506 h 957"/>
                    <a:gd name="T4" fmla="*/ 219 w 1638"/>
                    <a:gd name="T5" fmla="*/ 485 h 957"/>
                    <a:gd name="T6" fmla="*/ 562 w 1638"/>
                    <a:gd name="T7" fmla="*/ 430 h 957"/>
                    <a:gd name="T8" fmla="*/ 665 w 1638"/>
                    <a:gd name="T9" fmla="*/ 492 h 957"/>
                    <a:gd name="T10" fmla="*/ 704 w 1638"/>
                    <a:gd name="T11" fmla="*/ 499 h 957"/>
                    <a:gd name="T12" fmla="*/ 857 w 1638"/>
                    <a:gd name="T13" fmla="*/ 672 h 957"/>
                    <a:gd name="T14" fmla="*/ 833 w 1638"/>
                    <a:gd name="T15" fmla="*/ 716 h 957"/>
                    <a:gd name="T16" fmla="*/ 781 w 1638"/>
                    <a:gd name="T17" fmla="*/ 836 h 957"/>
                    <a:gd name="T18" fmla="*/ 683 w 1638"/>
                    <a:gd name="T19" fmla="*/ 585 h 957"/>
                    <a:gd name="T20" fmla="*/ 534 w 1638"/>
                    <a:gd name="T21" fmla="*/ 433 h 957"/>
                    <a:gd name="T22" fmla="*/ 365 w 1638"/>
                    <a:gd name="T23" fmla="*/ 440 h 957"/>
                    <a:gd name="T24" fmla="*/ 454 w 1638"/>
                    <a:gd name="T25" fmla="*/ 503 h 957"/>
                    <a:gd name="T26" fmla="*/ 67 w 1638"/>
                    <a:gd name="T27" fmla="*/ 543 h 957"/>
                    <a:gd name="T28" fmla="*/ 21 w 1638"/>
                    <a:gd name="T29" fmla="*/ 466 h 957"/>
                    <a:gd name="T30" fmla="*/ 435 w 1638"/>
                    <a:gd name="T31" fmla="*/ 403 h 957"/>
                    <a:gd name="T32" fmla="*/ 391 w 1638"/>
                    <a:gd name="T33" fmla="*/ 342 h 957"/>
                    <a:gd name="T34" fmla="*/ 323 w 1638"/>
                    <a:gd name="T35" fmla="*/ 372 h 957"/>
                    <a:gd name="T36" fmla="*/ 285 w 1638"/>
                    <a:gd name="T37" fmla="*/ 368 h 957"/>
                    <a:gd name="T38" fmla="*/ 194 w 1638"/>
                    <a:gd name="T39" fmla="*/ 416 h 957"/>
                    <a:gd name="T40" fmla="*/ 157 w 1638"/>
                    <a:gd name="T41" fmla="*/ 358 h 957"/>
                    <a:gd name="T42" fmla="*/ 742 w 1638"/>
                    <a:gd name="T43" fmla="*/ 325 h 957"/>
                    <a:gd name="T44" fmla="*/ 140 w 1638"/>
                    <a:gd name="T45" fmla="*/ 318 h 957"/>
                    <a:gd name="T46" fmla="*/ 604 w 1638"/>
                    <a:gd name="T47" fmla="*/ 396 h 957"/>
                    <a:gd name="T48" fmla="*/ 515 w 1638"/>
                    <a:gd name="T49" fmla="*/ 400 h 957"/>
                    <a:gd name="T50" fmla="*/ 418 w 1638"/>
                    <a:gd name="T51" fmla="*/ 328 h 957"/>
                    <a:gd name="T52" fmla="*/ 318 w 1638"/>
                    <a:gd name="T53" fmla="*/ 320 h 957"/>
                    <a:gd name="T54" fmla="*/ 182 w 1638"/>
                    <a:gd name="T55" fmla="*/ 323 h 957"/>
                    <a:gd name="T56" fmla="*/ 217 w 1638"/>
                    <a:gd name="T57" fmla="*/ 283 h 957"/>
                    <a:gd name="T58" fmla="*/ 384 w 1638"/>
                    <a:gd name="T59" fmla="*/ 265 h 957"/>
                    <a:gd name="T60" fmla="*/ 1550 w 1638"/>
                    <a:gd name="T61" fmla="*/ 225 h 957"/>
                    <a:gd name="T62" fmla="*/ 531 w 1638"/>
                    <a:gd name="T63" fmla="*/ 180 h 957"/>
                    <a:gd name="T64" fmla="*/ 418 w 1638"/>
                    <a:gd name="T65" fmla="*/ 206 h 957"/>
                    <a:gd name="T66" fmla="*/ 454 w 1638"/>
                    <a:gd name="T67" fmla="*/ 131 h 957"/>
                    <a:gd name="T68" fmla="*/ 1081 w 1638"/>
                    <a:gd name="T69" fmla="*/ 80 h 957"/>
                    <a:gd name="T70" fmla="*/ 814 w 1638"/>
                    <a:gd name="T71" fmla="*/ 129 h 957"/>
                    <a:gd name="T72" fmla="*/ 669 w 1638"/>
                    <a:gd name="T73" fmla="*/ 278 h 957"/>
                    <a:gd name="T74" fmla="*/ 662 w 1638"/>
                    <a:gd name="T75" fmla="*/ 334 h 957"/>
                    <a:gd name="T76" fmla="*/ 517 w 1638"/>
                    <a:gd name="T77" fmla="*/ 309 h 957"/>
                    <a:gd name="T78" fmla="*/ 564 w 1638"/>
                    <a:gd name="T79" fmla="*/ 197 h 957"/>
                    <a:gd name="T80" fmla="*/ 657 w 1638"/>
                    <a:gd name="T81" fmla="*/ 150 h 957"/>
                    <a:gd name="T82" fmla="*/ 508 w 1638"/>
                    <a:gd name="T83" fmla="*/ 161 h 957"/>
                    <a:gd name="T84" fmla="*/ 510 w 1638"/>
                    <a:gd name="T85" fmla="*/ 105 h 957"/>
                    <a:gd name="T86" fmla="*/ 590 w 1638"/>
                    <a:gd name="T87" fmla="*/ 70 h 957"/>
                    <a:gd name="T88" fmla="*/ 1283 w 1638"/>
                    <a:gd name="T89" fmla="*/ 0 h 957"/>
                    <a:gd name="T90" fmla="*/ 1498 w 1638"/>
                    <a:gd name="T91" fmla="*/ 84 h 957"/>
                    <a:gd name="T92" fmla="*/ 1479 w 1638"/>
                    <a:gd name="T93" fmla="*/ 161 h 957"/>
                    <a:gd name="T94" fmla="*/ 1514 w 1638"/>
                    <a:gd name="T95" fmla="*/ 222 h 957"/>
                    <a:gd name="T96" fmla="*/ 1536 w 1638"/>
                    <a:gd name="T97" fmla="*/ 349 h 957"/>
                    <a:gd name="T98" fmla="*/ 1507 w 1638"/>
                    <a:gd name="T99" fmla="*/ 442 h 957"/>
                    <a:gd name="T100" fmla="*/ 1477 w 1638"/>
                    <a:gd name="T101" fmla="*/ 526 h 957"/>
                    <a:gd name="T102" fmla="*/ 1421 w 1638"/>
                    <a:gd name="T103" fmla="*/ 581 h 957"/>
                    <a:gd name="T104" fmla="*/ 1327 w 1638"/>
                    <a:gd name="T105" fmla="*/ 693 h 957"/>
                    <a:gd name="T106" fmla="*/ 1210 w 1638"/>
                    <a:gd name="T107" fmla="*/ 829 h 957"/>
                    <a:gd name="T108" fmla="*/ 1062 w 1638"/>
                    <a:gd name="T109" fmla="*/ 852 h 957"/>
                    <a:gd name="T110" fmla="*/ 1028 w 1638"/>
                    <a:gd name="T111" fmla="*/ 779 h 957"/>
                    <a:gd name="T112" fmla="*/ 1032 w 1638"/>
                    <a:gd name="T113" fmla="*/ 595 h 957"/>
                    <a:gd name="T114" fmla="*/ 889 w 1638"/>
                    <a:gd name="T115" fmla="*/ 365 h 957"/>
                    <a:gd name="T116" fmla="*/ 744 w 1638"/>
                    <a:gd name="T117" fmla="*/ 278 h 957"/>
                    <a:gd name="T118" fmla="*/ 966 w 1638"/>
                    <a:gd name="T119" fmla="*/ 100 h 957"/>
                    <a:gd name="T120" fmla="*/ 1117 w 1638"/>
                    <a:gd name="T121" fmla="*/ 103 h 957"/>
                    <a:gd name="T122" fmla="*/ 1196 w 1638"/>
                    <a:gd name="T123" fmla="*/ 19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638" h="957">
                      <a:moveTo>
                        <a:pt x="246" y="461"/>
                      </a:moveTo>
                      <a:lnTo>
                        <a:pt x="267" y="475"/>
                      </a:lnTo>
                      <a:lnTo>
                        <a:pt x="280" y="492"/>
                      </a:lnTo>
                      <a:lnTo>
                        <a:pt x="287" y="513"/>
                      </a:lnTo>
                      <a:lnTo>
                        <a:pt x="292" y="540"/>
                      </a:lnTo>
                      <a:lnTo>
                        <a:pt x="297" y="567"/>
                      </a:lnTo>
                      <a:lnTo>
                        <a:pt x="313" y="569"/>
                      </a:lnTo>
                      <a:lnTo>
                        <a:pt x="323" y="571"/>
                      </a:lnTo>
                      <a:lnTo>
                        <a:pt x="332" y="578"/>
                      </a:lnTo>
                      <a:lnTo>
                        <a:pt x="337" y="587"/>
                      </a:lnTo>
                      <a:lnTo>
                        <a:pt x="339" y="602"/>
                      </a:lnTo>
                      <a:lnTo>
                        <a:pt x="336" y="602"/>
                      </a:lnTo>
                      <a:lnTo>
                        <a:pt x="334" y="601"/>
                      </a:lnTo>
                      <a:lnTo>
                        <a:pt x="332" y="599"/>
                      </a:lnTo>
                      <a:lnTo>
                        <a:pt x="330" y="597"/>
                      </a:lnTo>
                      <a:lnTo>
                        <a:pt x="327" y="595"/>
                      </a:lnTo>
                      <a:lnTo>
                        <a:pt x="327" y="602"/>
                      </a:lnTo>
                      <a:lnTo>
                        <a:pt x="330" y="606"/>
                      </a:lnTo>
                      <a:lnTo>
                        <a:pt x="332" y="608"/>
                      </a:lnTo>
                      <a:lnTo>
                        <a:pt x="334" y="608"/>
                      </a:lnTo>
                      <a:lnTo>
                        <a:pt x="334" y="611"/>
                      </a:lnTo>
                      <a:lnTo>
                        <a:pt x="334" y="613"/>
                      </a:lnTo>
                      <a:lnTo>
                        <a:pt x="336" y="618"/>
                      </a:lnTo>
                      <a:lnTo>
                        <a:pt x="327" y="620"/>
                      </a:lnTo>
                      <a:lnTo>
                        <a:pt x="318" y="622"/>
                      </a:lnTo>
                      <a:lnTo>
                        <a:pt x="308" y="622"/>
                      </a:lnTo>
                      <a:lnTo>
                        <a:pt x="290" y="615"/>
                      </a:lnTo>
                      <a:lnTo>
                        <a:pt x="273" y="613"/>
                      </a:lnTo>
                      <a:lnTo>
                        <a:pt x="253" y="616"/>
                      </a:lnTo>
                      <a:lnTo>
                        <a:pt x="234" y="622"/>
                      </a:lnTo>
                      <a:lnTo>
                        <a:pt x="215" y="625"/>
                      </a:lnTo>
                      <a:lnTo>
                        <a:pt x="194" y="625"/>
                      </a:lnTo>
                      <a:lnTo>
                        <a:pt x="170" y="618"/>
                      </a:lnTo>
                      <a:lnTo>
                        <a:pt x="157" y="615"/>
                      </a:lnTo>
                      <a:lnTo>
                        <a:pt x="147" y="613"/>
                      </a:lnTo>
                      <a:lnTo>
                        <a:pt x="138" y="611"/>
                      </a:lnTo>
                      <a:lnTo>
                        <a:pt x="130" y="606"/>
                      </a:lnTo>
                      <a:lnTo>
                        <a:pt x="124" y="595"/>
                      </a:lnTo>
                      <a:lnTo>
                        <a:pt x="128" y="595"/>
                      </a:lnTo>
                      <a:lnTo>
                        <a:pt x="137" y="587"/>
                      </a:lnTo>
                      <a:lnTo>
                        <a:pt x="150" y="583"/>
                      </a:lnTo>
                      <a:lnTo>
                        <a:pt x="166" y="581"/>
                      </a:lnTo>
                      <a:lnTo>
                        <a:pt x="182" y="580"/>
                      </a:lnTo>
                      <a:lnTo>
                        <a:pt x="182" y="576"/>
                      </a:lnTo>
                      <a:lnTo>
                        <a:pt x="175" y="571"/>
                      </a:lnTo>
                      <a:lnTo>
                        <a:pt x="170" y="567"/>
                      </a:lnTo>
                      <a:lnTo>
                        <a:pt x="163" y="566"/>
                      </a:lnTo>
                      <a:lnTo>
                        <a:pt x="150" y="564"/>
                      </a:lnTo>
                      <a:lnTo>
                        <a:pt x="144" y="564"/>
                      </a:lnTo>
                      <a:lnTo>
                        <a:pt x="131" y="564"/>
                      </a:lnTo>
                      <a:lnTo>
                        <a:pt x="116" y="564"/>
                      </a:lnTo>
                      <a:lnTo>
                        <a:pt x="114" y="553"/>
                      </a:lnTo>
                      <a:lnTo>
                        <a:pt x="109" y="543"/>
                      </a:lnTo>
                      <a:lnTo>
                        <a:pt x="105" y="534"/>
                      </a:lnTo>
                      <a:lnTo>
                        <a:pt x="102" y="524"/>
                      </a:lnTo>
                      <a:lnTo>
                        <a:pt x="102" y="506"/>
                      </a:lnTo>
                      <a:lnTo>
                        <a:pt x="109" y="496"/>
                      </a:lnTo>
                      <a:lnTo>
                        <a:pt x="116" y="484"/>
                      </a:lnTo>
                      <a:lnTo>
                        <a:pt x="124" y="473"/>
                      </a:lnTo>
                      <a:lnTo>
                        <a:pt x="135" y="466"/>
                      </a:lnTo>
                      <a:lnTo>
                        <a:pt x="147" y="468"/>
                      </a:lnTo>
                      <a:lnTo>
                        <a:pt x="150" y="468"/>
                      </a:lnTo>
                      <a:lnTo>
                        <a:pt x="150" y="471"/>
                      </a:lnTo>
                      <a:lnTo>
                        <a:pt x="150" y="473"/>
                      </a:lnTo>
                      <a:lnTo>
                        <a:pt x="149" y="473"/>
                      </a:lnTo>
                      <a:lnTo>
                        <a:pt x="149" y="475"/>
                      </a:lnTo>
                      <a:lnTo>
                        <a:pt x="149" y="475"/>
                      </a:lnTo>
                      <a:lnTo>
                        <a:pt x="150" y="477"/>
                      </a:lnTo>
                      <a:lnTo>
                        <a:pt x="150" y="480"/>
                      </a:lnTo>
                      <a:lnTo>
                        <a:pt x="159" y="480"/>
                      </a:lnTo>
                      <a:lnTo>
                        <a:pt x="171" y="480"/>
                      </a:lnTo>
                      <a:lnTo>
                        <a:pt x="182" y="480"/>
                      </a:lnTo>
                      <a:lnTo>
                        <a:pt x="189" y="480"/>
                      </a:lnTo>
                      <a:lnTo>
                        <a:pt x="192" y="482"/>
                      </a:lnTo>
                      <a:lnTo>
                        <a:pt x="194" y="484"/>
                      </a:lnTo>
                      <a:lnTo>
                        <a:pt x="196" y="487"/>
                      </a:lnTo>
                      <a:lnTo>
                        <a:pt x="198" y="491"/>
                      </a:lnTo>
                      <a:lnTo>
                        <a:pt x="201" y="492"/>
                      </a:lnTo>
                      <a:lnTo>
                        <a:pt x="205" y="496"/>
                      </a:lnTo>
                      <a:lnTo>
                        <a:pt x="206" y="491"/>
                      </a:lnTo>
                      <a:lnTo>
                        <a:pt x="208" y="489"/>
                      </a:lnTo>
                      <a:lnTo>
                        <a:pt x="212" y="487"/>
                      </a:lnTo>
                      <a:lnTo>
                        <a:pt x="213" y="485"/>
                      </a:lnTo>
                      <a:lnTo>
                        <a:pt x="219" y="485"/>
                      </a:lnTo>
                      <a:lnTo>
                        <a:pt x="224" y="484"/>
                      </a:lnTo>
                      <a:lnTo>
                        <a:pt x="231" y="498"/>
                      </a:lnTo>
                      <a:lnTo>
                        <a:pt x="238" y="508"/>
                      </a:lnTo>
                      <a:lnTo>
                        <a:pt x="243" y="515"/>
                      </a:lnTo>
                      <a:lnTo>
                        <a:pt x="245" y="510"/>
                      </a:lnTo>
                      <a:lnTo>
                        <a:pt x="246" y="505"/>
                      </a:lnTo>
                      <a:lnTo>
                        <a:pt x="246" y="499"/>
                      </a:lnTo>
                      <a:lnTo>
                        <a:pt x="246" y="492"/>
                      </a:lnTo>
                      <a:lnTo>
                        <a:pt x="240" y="482"/>
                      </a:lnTo>
                      <a:lnTo>
                        <a:pt x="241" y="471"/>
                      </a:lnTo>
                      <a:lnTo>
                        <a:pt x="246" y="461"/>
                      </a:lnTo>
                      <a:close/>
                      <a:moveTo>
                        <a:pt x="266" y="445"/>
                      </a:moveTo>
                      <a:lnTo>
                        <a:pt x="274" y="445"/>
                      </a:lnTo>
                      <a:lnTo>
                        <a:pt x="281" y="447"/>
                      </a:lnTo>
                      <a:lnTo>
                        <a:pt x="288" y="449"/>
                      </a:lnTo>
                      <a:lnTo>
                        <a:pt x="294" y="452"/>
                      </a:lnTo>
                      <a:lnTo>
                        <a:pt x="295" y="457"/>
                      </a:lnTo>
                      <a:lnTo>
                        <a:pt x="295" y="461"/>
                      </a:lnTo>
                      <a:lnTo>
                        <a:pt x="297" y="466"/>
                      </a:lnTo>
                      <a:lnTo>
                        <a:pt x="297" y="473"/>
                      </a:lnTo>
                      <a:lnTo>
                        <a:pt x="292" y="473"/>
                      </a:lnTo>
                      <a:lnTo>
                        <a:pt x="288" y="475"/>
                      </a:lnTo>
                      <a:lnTo>
                        <a:pt x="283" y="475"/>
                      </a:lnTo>
                      <a:lnTo>
                        <a:pt x="278" y="477"/>
                      </a:lnTo>
                      <a:lnTo>
                        <a:pt x="269" y="468"/>
                      </a:lnTo>
                      <a:lnTo>
                        <a:pt x="259" y="461"/>
                      </a:lnTo>
                      <a:lnTo>
                        <a:pt x="266" y="445"/>
                      </a:lnTo>
                      <a:close/>
                      <a:moveTo>
                        <a:pt x="562" y="430"/>
                      </a:moveTo>
                      <a:lnTo>
                        <a:pt x="562" y="433"/>
                      </a:lnTo>
                      <a:lnTo>
                        <a:pt x="566" y="433"/>
                      </a:lnTo>
                      <a:lnTo>
                        <a:pt x="564" y="451"/>
                      </a:lnTo>
                      <a:lnTo>
                        <a:pt x="566" y="466"/>
                      </a:lnTo>
                      <a:lnTo>
                        <a:pt x="573" y="480"/>
                      </a:lnTo>
                      <a:lnTo>
                        <a:pt x="576" y="482"/>
                      </a:lnTo>
                      <a:lnTo>
                        <a:pt x="580" y="482"/>
                      </a:lnTo>
                      <a:lnTo>
                        <a:pt x="583" y="484"/>
                      </a:lnTo>
                      <a:lnTo>
                        <a:pt x="589" y="484"/>
                      </a:lnTo>
                      <a:lnTo>
                        <a:pt x="589" y="442"/>
                      </a:lnTo>
                      <a:lnTo>
                        <a:pt x="615" y="442"/>
                      </a:lnTo>
                      <a:lnTo>
                        <a:pt x="620" y="454"/>
                      </a:lnTo>
                      <a:lnTo>
                        <a:pt x="627" y="466"/>
                      </a:lnTo>
                      <a:lnTo>
                        <a:pt x="634" y="477"/>
                      </a:lnTo>
                      <a:lnTo>
                        <a:pt x="646" y="480"/>
                      </a:lnTo>
                      <a:lnTo>
                        <a:pt x="646" y="485"/>
                      </a:lnTo>
                      <a:lnTo>
                        <a:pt x="648" y="496"/>
                      </a:lnTo>
                      <a:lnTo>
                        <a:pt x="650" y="508"/>
                      </a:lnTo>
                      <a:lnTo>
                        <a:pt x="650" y="515"/>
                      </a:lnTo>
                      <a:lnTo>
                        <a:pt x="653" y="513"/>
                      </a:lnTo>
                      <a:lnTo>
                        <a:pt x="655" y="513"/>
                      </a:lnTo>
                      <a:lnTo>
                        <a:pt x="655" y="513"/>
                      </a:lnTo>
                      <a:lnTo>
                        <a:pt x="657" y="512"/>
                      </a:lnTo>
                      <a:lnTo>
                        <a:pt x="658" y="510"/>
                      </a:lnTo>
                      <a:lnTo>
                        <a:pt x="660" y="506"/>
                      </a:lnTo>
                      <a:lnTo>
                        <a:pt x="662" y="501"/>
                      </a:lnTo>
                      <a:lnTo>
                        <a:pt x="664" y="496"/>
                      </a:lnTo>
                      <a:lnTo>
                        <a:pt x="665" y="492"/>
                      </a:lnTo>
                      <a:lnTo>
                        <a:pt x="669" y="489"/>
                      </a:lnTo>
                      <a:lnTo>
                        <a:pt x="672" y="487"/>
                      </a:lnTo>
                      <a:lnTo>
                        <a:pt x="678" y="485"/>
                      </a:lnTo>
                      <a:lnTo>
                        <a:pt x="681" y="482"/>
                      </a:lnTo>
                      <a:lnTo>
                        <a:pt x="685" y="480"/>
                      </a:lnTo>
                      <a:lnTo>
                        <a:pt x="681" y="480"/>
                      </a:lnTo>
                      <a:lnTo>
                        <a:pt x="681" y="477"/>
                      </a:lnTo>
                      <a:lnTo>
                        <a:pt x="672" y="480"/>
                      </a:lnTo>
                      <a:lnTo>
                        <a:pt x="667" y="484"/>
                      </a:lnTo>
                      <a:lnTo>
                        <a:pt x="660" y="489"/>
                      </a:lnTo>
                      <a:lnTo>
                        <a:pt x="650" y="492"/>
                      </a:lnTo>
                      <a:lnTo>
                        <a:pt x="648" y="477"/>
                      </a:lnTo>
                      <a:lnTo>
                        <a:pt x="646" y="466"/>
                      </a:lnTo>
                      <a:lnTo>
                        <a:pt x="643" y="457"/>
                      </a:lnTo>
                      <a:lnTo>
                        <a:pt x="639" y="445"/>
                      </a:lnTo>
                      <a:lnTo>
                        <a:pt x="643" y="444"/>
                      </a:lnTo>
                      <a:lnTo>
                        <a:pt x="644" y="444"/>
                      </a:lnTo>
                      <a:lnTo>
                        <a:pt x="648" y="442"/>
                      </a:lnTo>
                      <a:lnTo>
                        <a:pt x="653" y="442"/>
                      </a:lnTo>
                      <a:lnTo>
                        <a:pt x="658" y="445"/>
                      </a:lnTo>
                      <a:lnTo>
                        <a:pt x="662" y="447"/>
                      </a:lnTo>
                      <a:lnTo>
                        <a:pt x="667" y="449"/>
                      </a:lnTo>
                      <a:lnTo>
                        <a:pt x="672" y="451"/>
                      </a:lnTo>
                      <a:lnTo>
                        <a:pt x="678" y="452"/>
                      </a:lnTo>
                      <a:lnTo>
                        <a:pt x="685" y="464"/>
                      </a:lnTo>
                      <a:lnTo>
                        <a:pt x="692" y="478"/>
                      </a:lnTo>
                      <a:lnTo>
                        <a:pt x="697" y="491"/>
                      </a:lnTo>
                      <a:lnTo>
                        <a:pt x="704" y="499"/>
                      </a:lnTo>
                      <a:lnTo>
                        <a:pt x="707" y="501"/>
                      </a:lnTo>
                      <a:lnTo>
                        <a:pt x="713" y="501"/>
                      </a:lnTo>
                      <a:lnTo>
                        <a:pt x="718" y="501"/>
                      </a:lnTo>
                      <a:lnTo>
                        <a:pt x="723" y="501"/>
                      </a:lnTo>
                      <a:lnTo>
                        <a:pt x="726" y="501"/>
                      </a:lnTo>
                      <a:lnTo>
                        <a:pt x="730" y="503"/>
                      </a:lnTo>
                      <a:lnTo>
                        <a:pt x="747" y="515"/>
                      </a:lnTo>
                      <a:lnTo>
                        <a:pt x="761" y="531"/>
                      </a:lnTo>
                      <a:lnTo>
                        <a:pt x="777" y="545"/>
                      </a:lnTo>
                      <a:lnTo>
                        <a:pt x="777" y="557"/>
                      </a:lnTo>
                      <a:lnTo>
                        <a:pt x="791" y="562"/>
                      </a:lnTo>
                      <a:lnTo>
                        <a:pt x="803" y="569"/>
                      </a:lnTo>
                      <a:lnTo>
                        <a:pt x="810" y="580"/>
                      </a:lnTo>
                      <a:lnTo>
                        <a:pt x="819" y="592"/>
                      </a:lnTo>
                      <a:lnTo>
                        <a:pt x="826" y="604"/>
                      </a:lnTo>
                      <a:lnTo>
                        <a:pt x="835" y="615"/>
                      </a:lnTo>
                      <a:lnTo>
                        <a:pt x="829" y="622"/>
                      </a:lnTo>
                      <a:lnTo>
                        <a:pt x="826" y="625"/>
                      </a:lnTo>
                      <a:lnTo>
                        <a:pt x="824" y="630"/>
                      </a:lnTo>
                      <a:lnTo>
                        <a:pt x="822" y="634"/>
                      </a:lnTo>
                      <a:lnTo>
                        <a:pt x="829" y="646"/>
                      </a:lnTo>
                      <a:lnTo>
                        <a:pt x="840" y="655"/>
                      </a:lnTo>
                      <a:lnTo>
                        <a:pt x="854" y="660"/>
                      </a:lnTo>
                      <a:lnTo>
                        <a:pt x="854" y="665"/>
                      </a:lnTo>
                      <a:lnTo>
                        <a:pt x="854" y="667"/>
                      </a:lnTo>
                      <a:lnTo>
                        <a:pt x="856" y="669"/>
                      </a:lnTo>
                      <a:lnTo>
                        <a:pt x="856" y="670"/>
                      </a:lnTo>
                      <a:lnTo>
                        <a:pt x="857" y="672"/>
                      </a:lnTo>
                      <a:lnTo>
                        <a:pt x="861" y="674"/>
                      </a:lnTo>
                      <a:lnTo>
                        <a:pt x="864" y="677"/>
                      </a:lnTo>
                      <a:lnTo>
                        <a:pt x="870" y="679"/>
                      </a:lnTo>
                      <a:lnTo>
                        <a:pt x="873" y="681"/>
                      </a:lnTo>
                      <a:lnTo>
                        <a:pt x="877" y="684"/>
                      </a:lnTo>
                      <a:lnTo>
                        <a:pt x="878" y="686"/>
                      </a:lnTo>
                      <a:lnTo>
                        <a:pt x="880" y="690"/>
                      </a:lnTo>
                      <a:lnTo>
                        <a:pt x="878" y="691"/>
                      </a:lnTo>
                      <a:lnTo>
                        <a:pt x="878" y="693"/>
                      </a:lnTo>
                      <a:lnTo>
                        <a:pt x="878" y="693"/>
                      </a:lnTo>
                      <a:lnTo>
                        <a:pt x="878" y="695"/>
                      </a:lnTo>
                      <a:lnTo>
                        <a:pt x="880" y="697"/>
                      </a:lnTo>
                      <a:lnTo>
                        <a:pt x="884" y="698"/>
                      </a:lnTo>
                      <a:lnTo>
                        <a:pt x="889" y="700"/>
                      </a:lnTo>
                      <a:lnTo>
                        <a:pt x="892" y="702"/>
                      </a:lnTo>
                      <a:lnTo>
                        <a:pt x="898" y="702"/>
                      </a:lnTo>
                      <a:lnTo>
                        <a:pt x="903" y="702"/>
                      </a:lnTo>
                      <a:lnTo>
                        <a:pt x="896" y="749"/>
                      </a:lnTo>
                      <a:lnTo>
                        <a:pt x="891" y="751"/>
                      </a:lnTo>
                      <a:lnTo>
                        <a:pt x="885" y="751"/>
                      </a:lnTo>
                      <a:lnTo>
                        <a:pt x="880" y="752"/>
                      </a:lnTo>
                      <a:lnTo>
                        <a:pt x="873" y="752"/>
                      </a:lnTo>
                      <a:lnTo>
                        <a:pt x="866" y="744"/>
                      </a:lnTo>
                      <a:lnTo>
                        <a:pt x="857" y="735"/>
                      </a:lnTo>
                      <a:lnTo>
                        <a:pt x="850" y="726"/>
                      </a:lnTo>
                      <a:lnTo>
                        <a:pt x="845" y="714"/>
                      </a:lnTo>
                      <a:lnTo>
                        <a:pt x="838" y="714"/>
                      </a:lnTo>
                      <a:lnTo>
                        <a:pt x="833" y="716"/>
                      </a:lnTo>
                      <a:lnTo>
                        <a:pt x="828" y="716"/>
                      </a:lnTo>
                      <a:lnTo>
                        <a:pt x="822" y="718"/>
                      </a:lnTo>
                      <a:lnTo>
                        <a:pt x="831" y="745"/>
                      </a:lnTo>
                      <a:lnTo>
                        <a:pt x="838" y="775"/>
                      </a:lnTo>
                      <a:lnTo>
                        <a:pt x="850" y="775"/>
                      </a:lnTo>
                      <a:lnTo>
                        <a:pt x="857" y="789"/>
                      </a:lnTo>
                      <a:lnTo>
                        <a:pt x="863" y="803"/>
                      </a:lnTo>
                      <a:lnTo>
                        <a:pt x="864" y="822"/>
                      </a:lnTo>
                      <a:lnTo>
                        <a:pt x="863" y="824"/>
                      </a:lnTo>
                      <a:lnTo>
                        <a:pt x="861" y="826"/>
                      </a:lnTo>
                      <a:lnTo>
                        <a:pt x="861" y="828"/>
                      </a:lnTo>
                      <a:lnTo>
                        <a:pt x="859" y="829"/>
                      </a:lnTo>
                      <a:lnTo>
                        <a:pt x="857" y="831"/>
                      </a:lnTo>
                      <a:lnTo>
                        <a:pt x="854" y="833"/>
                      </a:lnTo>
                      <a:lnTo>
                        <a:pt x="847" y="829"/>
                      </a:lnTo>
                      <a:lnTo>
                        <a:pt x="838" y="824"/>
                      </a:lnTo>
                      <a:lnTo>
                        <a:pt x="829" y="819"/>
                      </a:lnTo>
                      <a:lnTo>
                        <a:pt x="822" y="815"/>
                      </a:lnTo>
                      <a:lnTo>
                        <a:pt x="819" y="814"/>
                      </a:lnTo>
                      <a:lnTo>
                        <a:pt x="816" y="814"/>
                      </a:lnTo>
                      <a:lnTo>
                        <a:pt x="826" y="828"/>
                      </a:lnTo>
                      <a:lnTo>
                        <a:pt x="835" y="840"/>
                      </a:lnTo>
                      <a:lnTo>
                        <a:pt x="842" y="855"/>
                      </a:lnTo>
                      <a:lnTo>
                        <a:pt x="838" y="855"/>
                      </a:lnTo>
                      <a:lnTo>
                        <a:pt x="826" y="850"/>
                      </a:lnTo>
                      <a:lnTo>
                        <a:pt x="810" y="847"/>
                      </a:lnTo>
                      <a:lnTo>
                        <a:pt x="793" y="843"/>
                      </a:lnTo>
                      <a:lnTo>
                        <a:pt x="781" y="836"/>
                      </a:lnTo>
                      <a:lnTo>
                        <a:pt x="770" y="826"/>
                      </a:lnTo>
                      <a:lnTo>
                        <a:pt x="763" y="810"/>
                      </a:lnTo>
                      <a:lnTo>
                        <a:pt x="756" y="796"/>
                      </a:lnTo>
                      <a:lnTo>
                        <a:pt x="746" y="782"/>
                      </a:lnTo>
                      <a:lnTo>
                        <a:pt x="735" y="772"/>
                      </a:lnTo>
                      <a:lnTo>
                        <a:pt x="720" y="780"/>
                      </a:lnTo>
                      <a:lnTo>
                        <a:pt x="702" y="786"/>
                      </a:lnTo>
                      <a:lnTo>
                        <a:pt x="681" y="787"/>
                      </a:lnTo>
                      <a:lnTo>
                        <a:pt x="679" y="782"/>
                      </a:lnTo>
                      <a:lnTo>
                        <a:pt x="678" y="777"/>
                      </a:lnTo>
                      <a:lnTo>
                        <a:pt x="678" y="772"/>
                      </a:lnTo>
                      <a:lnTo>
                        <a:pt x="678" y="765"/>
                      </a:lnTo>
                      <a:lnTo>
                        <a:pt x="693" y="759"/>
                      </a:lnTo>
                      <a:lnTo>
                        <a:pt x="713" y="754"/>
                      </a:lnTo>
                      <a:lnTo>
                        <a:pt x="730" y="749"/>
                      </a:lnTo>
                      <a:lnTo>
                        <a:pt x="735" y="739"/>
                      </a:lnTo>
                      <a:lnTo>
                        <a:pt x="740" y="725"/>
                      </a:lnTo>
                      <a:lnTo>
                        <a:pt x="746" y="709"/>
                      </a:lnTo>
                      <a:lnTo>
                        <a:pt x="749" y="693"/>
                      </a:lnTo>
                      <a:lnTo>
                        <a:pt x="751" y="681"/>
                      </a:lnTo>
                      <a:lnTo>
                        <a:pt x="749" y="672"/>
                      </a:lnTo>
                      <a:lnTo>
                        <a:pt x="742" y="660"/>
                      </a:lnTo>
                      <a:lnTo>
                        <a:pt x="733" y="653"/>
                      </a:lnTo>
                      <a:lnTo>
                        <a:pt x="723" y="646"/>
                      </a:lnTo>
                      <a:lnTo>
                        <a:pt x="716" y="637"/>
                      </a:lnTo>
                      <a:lnTo>
                        <a:pt x="707" y="595"/>
                      </a:lnTo>
                      <a:lnTo>
                        <a:pt x="693" y="592"/>
                      </a:lnTo>
                      <a:lnTo>
                        <a:pt x="683" y="585"/>
                      </a:lnTo>
                      <a:lnTo>
                        <a:pt x="674" y="578"/>
                      </a:lnTo>
                      <a:lnTo>
                        <a:pt x="665" y="576"/>
                      </a:lnTo>
                      <a:lnTo>
                        <a:pt x="657" y="580"/>
                      </a:lnTo>
                      <a:lnTo>
                        <a:pt x="651" y="585"/>
                      </a:lnTo>
                      <a:lnTo>
                        <a:pt x="646" y="590"/>
                      </a:lnTo>
                      <a:lnTo>
                        <a:pt x="639" y="595"/>
                      </a:lnTo>
                      <a:lnTo>
                        <a:pt x="627" y="599"/>
                      </a:lnTo>
                      <a:lnTo>
                        <a:pt x="615" y="592"/>
                      </a:lnTo>
                      <a:lnTo>
                        <a:pt x="599" y="587"/>
                      </a:lnTo>
                      <a:lnTo>
                        <a:pt x="582" y="583"/>
                      </a:lnTo>
                      <a:lnTo>
                        <a:pt x="566" y="578"/>
                      </a:lnTo>
                      <a:lnTo>
                        <a:pt x="552" y="573"/>
                      </a:lnTo>
                      <a:lnTo>
                        <a:pt x="541" y="564"/>
                      </a:lnTo>
                      <a:lnTo>
                        <a:pt x="534" y="550"/>
                      </a:lnTo>
                      <a:lnTo>
                        <a:pt x="536" y="548"/>
                      </a:lnTo>
                      <a:lnTo>
                        <a:pt x="536" y="547"/>
                      </a:lnTo>
                      <a:lnTo>
                        <a:pt x="538" y="547"/>
                      </a:lnTo>
                      <a:lnTo>
                        <a:pt x="538" y="545"/>
                      </a:lnTo>
                      <a:lnTo>
                        <a:pt x="538" y="541"/>
                      </a:lnTo>
                      <a:lnTo>
                        <a:pt x="531" y="540"/>
                      </a:lnTo>
                      <a:lnTo>
                        <a:pt x="524" y="538"/>
                      </a:lnTo>
                      <a:lnTo>
                        <a:pt x="519" y="534"/>
                      </a:lnTo>
                      <a:lnTo>
                        <a:pt x="515" y="529"/>
                      </a:lnTo>
                      <a:lnTo>
                        <a:pt x="512" y="522"/>
                      </a:lnTo>
                      <a:lnTo>
                        <a:pt x="521" y="505"/>
                      </a:lnTo>
                      <a:lnTo>
                        <a:pt x="528" y="482"/>
                      </a:lnTo>
                      <a:lnTo>
                        <a:pt x="531" y="457"/>
                      </a:lnTo>
                      <a:lnTo>
                        <a:pt x="534" y="433"/>
                      </a:lnTo>
                      <a:lnTo>
                        <a:pt x="562" y="430"/>
                      </a:lnTo>
                      <a:close/>
                      <a:moveTo>
                        <a:pt x="400" y="426"/>
                      </a:moveTo>
                      <a:lnTo>
                        <a:pt x="416" y="426"/>
                      </a:lnTo>
                      <a:lnTo>
                        <a:pt x="425" y="461"/>
                      </a:lnTo>
                      <a:lnTo>
                        <a:pt x="432" y="499"/>
                      </a:lnTo>
                      <a:lnTo>
                        <a:pt x="428" y="499"/>
                      </a:lnTo>
                      <a:lnTo>
                        <a:pt x="423" y="506"/>
                      </a:lnTo>
                      <a:lnTo>
                        <a:pt x="412" y="503"/>
                      </a:lnTo>
                      <a:lnTo>
                        <a:pt x="409" y="506"/>
                      </a:lnTo>
                      <a:lnTo>
                        <a:pt x="409" y="510"/>
                      </a:lnTo>
                      <a:lnTo>
                        <a:pt x="409" y="513"/>
                      </a:lnTo>
                      <a:lnTo>
                        <a:pt x="409" y="515"/>
                      </a:lnTo>
                      <a:lnTo>
                        <a:pt x="407" y="517"/>
                      </a:lnTo>
                      <a:lnTo>
                        <a:pt x="405" y="520"/>
                      </a:lnTo>
                      <a:lnTo>
                        <a:pt x="400" y="522"/>
                      </a:lnTo>
                      <a:lnTo>
                        <a:pt x="395" y="519"/>
                      </a:lnTo>
                      <a:lnTo>
                        <a:pt x="388" y="513"/>
                      </a:lnTo>
                      <a:lnTo>
                        <a:pt x="381" y="510"/>
                      </a:lnTo>
                      <a:lnTo>
                        <a:pt x="381" y="499"/>
                      </a:lnTo>
                      <a:lnTo>
                        <a:pt x="358" y="496"/>
                      </a:lnTo>
                      <a:lnTo>
                        <a:pt x="362" y="464"/>
                      </a:lnTo>
                      <a:lnTo>
                        <a:pt x="369" y="461"/>
                      </a:lnTo>
                      <a:lnTo>
                        <a:pt x="376" y="456"/>
                      </a:lnTo>
                      <a:lnTo>
                        <a:pt x="381" y="449"/>
                      </a:lnTo>
                      <a:lnTo>
                        <a:pt x="376" y="447"/>
                      </a:lnTo>
                      <a:lnTo>
                        <a:pt x="372" y="445"/>
                      </a:lnTo>
                      <a:lnTo>
                        <a:pt x="369" y="444"/>
                      </a:lnTo>
                      <a:lnTo>
                        <a:pt x="365" y="440"/>
                      </a:lnTo>
                      <a:lnTo>
                        <a:pt x="363" y="437"/>
                      </a:lnTo>
                      <a:lnTo>
                        <a:pt x="362" y="430"/>
                      </a:lnTo>
                      <a:lnTo>
                        <a:pt x="381" y="428"/>
                      </a:lnTo>
                      <a:lnTo>
                        <a:pt x="400" y="426"/>
                      </a:lnTo>
                      <a:close/>
                      <a:moveTo>
                        <a:pt x="438" y="410"/>
                      </a:moveTo>
                      <a:lnTo>
                        <a:pt x="451" y="412"/>
                      </a:lnTo>
                      <a:lnTo>
                        <a:pt x="465" y="414"/>
                      </a:lnTo>
                      <a:lnTo>
                        <a:pt x="477" y="416"/>
                      </a:lnTo>
                      <a:lnTo>
                        <a:pt x="486" y="419"/>
                      </a:lnTo>
                      <a:lnTo>
                        <a:pt x="487" y="423"/>
                      </a:lnTo>
                      <a:lnTo>
                        <a:pt x="487" y="428"/>
                      </a:lnTo>
                      <a:lnTo>
                        <a:pt x="489" y="435"/>
                      </a:lnTo>
                      <a:lnTo>
                        <a:pt x="489" y="442"/>
                      </a:lnTo>
                      <a:lnTo>
                        <a:pt x="487" y="445"/>
                      </a:lnTo>
                      <a:lnTo>
                        <a:pt x="486" y="449"/>
                      </a:lnTo>
                      <a:lnTo>
                        <a:pt x="484" y="454"/>
                      </a:lnTo>
                      <a:lnTo>
                        <a:pt x="480" y="457"/>
                      </a:lnTo>
                      <a:lnTo>
                        <a:pt x="477" y="459"/>
                      </a:lnTo>
                      <a:lnTo>
                        <a:pt x="473" y="461"/>
                      </a:lnTo>
                      <a:lnTo>
                        <a:pt x="472" y="463"/>
                      </a:lnTo>
                      <a:lnTo>
                        <a:pt x="468" y="464"/>
                      </a:lnTo>
                      <a:lnTo>
                        <a:pt x="466" y="468"/>
                      </a:lnTo>
                      <a:lnTo>
                        <a:pt x="468" y="477"/>
                      </a:lnTo>
                      <a:lnTo>
                        <a:pt x="466" y="487"/>
                      </a:lnTo>
                      <a:lnTo>
                        <a:pt x="465" y="494"/>
                      </a:lnTo>
                      <a:lnTo>
                        <a:pt x="461" y="499"/>
                      </a:lnTo>
                      <a:lnTo>
                        <a:pt x="458" y="501"/>
                      </a:lnTo>
                      <a:lnTo>
                        <a:pt x="454" y="503"/>
                      </a:lnTo>
                      <a:lnTo>
                        <a:pt x="449" y="503"/>
                      </a:lnTo>
                      <a:lnTo>
                        <a:pt x="442" y="503"/>
                      </a:lnTo>
                      <a:lnTo>
                        <a:pt x="438" y="492"/>
                      </a:lnTo>
                      <a:lnTo>
                        <a:pt x="442" y="482"/>
                      </a:lnTo>
                      <a:lnTo>
                        <a:pt x="442" y="470"/>
                      </a:lnTo>
                      <a:lnTo>
                        <a:pt x="438" y="456"/>
                      </a:lnTo>
                      <a:lnTo>
                        <a:pt x="437" y="440"/>
                      </a:lnTo>
                      <a:lnTo>
                        <a:pt x="435" y="426"/>
                      </a:lnTo>
                      <a:lnTo>
                        <a:pt x="438" y="410"/>
                      </a:lnTo>
                      <a:close/>
                      <a:moveTo>
                        <a:pt x="60" y="409"/>
                      </a:moveTo>
                      <a:lnTo>
                        <a:pt x="74" y="410"/>
                      </a:lnTo>
                      <a:lnTo>
                        <a:pt x="74" y="423"/>
                      </a:lnTo>
                      <a:lnTo>
                        <a:pt x="91" y="423"/>
                      </a:lnTo>
                      <a:lnTo>
                        <a:pt x="105" y="423"/>
                      </a:lnTo>
                      <a:lnTo>
                        <a:pt x="121" y="423"/>
                      </a:lnTo>
                      <a:lnTo>
                        <a:pt x="124" y="430"/>
                      </a:lnTo>
                      <a:lnTo>
                        <a:pt x="128" y="438"/>
                      </a:lnTo>
                      <a:lnTo>
                        <a:pt x="131" y="447"/>
                      </a:lnTo>
                      <a:lnTo>
                        <a:pt x="135" y="454"/>
                      </a:lnTo>
                      <a:lnTo>
                        <a:pt x="135" y="457"/>
                      </a:lnTo>
                      <a:lnTo>
                        <a:pt x="124" y="470"/>
                      </a:lnTo>
                      <a:lnTo>
                        <a:pt x="110" y="475"/>
                      </a:lnTo>
                      <a:lnTo>
                        <a:pt x="96" y="480"/>
                      </a:lnTo>
                      <a:lnTo>
                        <a:pt x="88" y="496"/>
                      </a:lnTo>
                      <a:lnTo>
                        <a:pt x="81" y="510"/>
                      </a:lnTo>
                      <a:lnTo>
                        <a:pt x="79" y="526"/>
                      </a:lnTo>
                      <a:lnTo>
                        <a:pt x="82" y="541"/>
                      </a:lnTo>
                      <a:lnTo>
                        <a:pt x="67" y="543"/>
                      </a:lnTo>
                      <a:lnTo>
                        <a:pt x="53" y="548"/>
                      </a:lnTo>
                      <a:lnTo>
                        <a:pt x="35" y="553"/>
                      </a:lnTo>
                      <a:lnTo>
                        <a:pt x="34" y="550"/>
                      </a:lnTo>
                      <a:lnTo>
                        <a:pt x="32" y="547"/>
                      </a:lnTo>
                      <a:lnTo>
                        <a:pt x="30" y="545"/>
                      </a:lnTo>
                      <a:lnTo>
                        <a:pt x="30" y="541"/>
                      </a:lnTo>
                      <a:lnTo>
                        <a:pt x="28" y="538"/>
                      </a:lnTo>
                      <a:lnTo>
                        <a:pt x="30" y="536"/>
                      </a:lnTo>
                      <a:lnTo>
                        <a:pt x="30" y="534"/>
                      </a:lnTo>
                      <a:lnTo>
                        <a:pt x="30" y="533"/>
                      </a:lnTo>
                      <a:lnTo>
                        <a:pt x="32" y="529"/>
                      </a:lnTo>
                      <a:lnTo>
                        <a:pt x="32" y="526"/>
                      </a:lnTo>
                      <a:lnTo>
                        <a:pt x="20" y="526"/>
                      </a:lnTo>
                      <a:lnTo>
                        <a:pt x="20" y="520"/>
                      </a:lnTo>
                      <a:lnTo>
                        <a:pt x="20" y="519"/>
                      </a:lnTo>
                      <a:lnTo>
                        <a:pt x="18" y="517"/>
                      </a:lnTo>
                      <a:lnTo>
                        <a:pt x="18" y="515"/>
                      </a:lnTo>
                      <a:lnTo>
                        <a:pt x="16" y="513"/>
                      </a:lnTo>
                      <a:lnTo>
                        <a:pt x="13" y="510"/>
                      </a:lnTo>
                      <a:lnTo>
                        <a:pt x="11" y="510"/>
                      </a:lnTo>
                      <a:lnTo>
                        <a:pt x="9" y="510"/>
                      </a:lnTo>
                      <a:lnTo>
                        <a:pt x="9" y="510"/>
                      </a:lnTo>
                      <a:lnTo>
                        <a:pt x="7" y="510"/>
                      </a:lnTo>
                      <a:lnTo>
                        <a:pt x="6" y="510"/>
                      </a:lnTo>
                      <a:lnTo>
                        <a:pt x="0" y="510"/>
                      </a:lnTo>
                      <a:lnTo>
                        <a:pt x="0" y="499"/>
                      </a:lnTo>
                      <a:lnTo>
                        <a:pt x="13" y="485"/>
                      </a:lnTo>
                      <a:lnTo>
                        <a:pt x="21" y="466"/>
                      </a:lnTo>
                      <a:lnTo>
                        <a:pt x="28" y="445"/>
                      </a:lnTo>
                      <a:lnTo>
                        <a:pt x="23" y="442"/>
                      </a:lnTo>
                      <a:lnTo>
                        <a:pt x="21" y="437"/>
                      </a:lnTo>
                      <a:lnTo>
                        <a:pt x="20" y="433"/>
                      </a:lnTo>
                      <a:lnTo>
                        <a:pt x="18" y="426"/>
                      </a:lnTo>
                      <a:lnTo>
                        <a:pt x="16" y="419"/>
                      </a:lnTo>
                      <a:lnTo>
                        <a:pt x="30" y="416"/>
                      </a:lnTo>
                      <a:lnTo>
                        <a:pt x="41" y="414"/>
                      </a:lnTo>
                      <a:lnTo>
                        <a:pt x="49" y="410"/>
                      </a:lnTo>
                      <a:lnTo>
                        <a:pt x="60" y="409"/>
                      </a:lnTo>
                      <a:close/>
                      <a:moveTo>
                        <a:pt x="1556" y="368"/>
                      </a:moveTo>
                      <a:lnTo>
                        <a:pt x="1571" y="368"/>
                      </a:lnTo>
                      <a:lnTo>
                        <a:pt x="1571" y="372"/>
                      </a:lnTo>
                      <a:lnTo>
                        <a:pt x="1568" y="372"/>
                      </a:lnTo>
                      <a:lnTo>
                        <a:pt x="1564" y="374"/>
                      </a:lnTo>
                      <a:lnTo>
                        <a:pt x="1563" y="374"/>
                      </a:lnTo>
                      <a:lnTo>
                        <a:pt x="1563" y="374"/>
                      </a:lnTo>
                      <a:lnTo>
                        <a:pt x="1561" y="374"/>
                      </a:lnTo>
                      <a:lnTo>
                        <a:pt x="1561" y="374"/>
                      </a:lnTo>
                      <a:lnTo>
                        <a:pt x="1559" y="372"/>
                      </a:lnTo>
                      <a:lnTo>
                        <a:pt x="1556" y="368"/>
                      </a:lnTo>
                      <a:close/>
                      <a:moveTo>
                        <a:pt x="454" y="368"/>
                      </a:moveTo>
                      <a:lnTo>
                        <a:pt x="458" y="391"/>
                      </a:lnTo>
                      <a:lnTo>
                        <a:pt x="452" y="395"/>
                      </a:lnTo>
                      <a:lnTo>
                        <a:pt x="449" y="396"/>
                      </a:lnTo>
                      <a:lnTo>
                        <a:pt x="445" y="398"/>
                      </a:lnTo>
                      <a:lnTo>
                        <a:pt x="440" y="402"/>
                      </a:lnTo>
                      <a:lnTo>
                        <a:pt x="435" y="403"/>
                      </a:lnTo>
                      <a:lnTo>
                        <a:pt x="433" y="402"/>
                      </a:lnTo>
                      <a:lnTo>
                        <a:pt x="432" y="402"/>
                      </a:lnTo>
                      <a:lnTo>
                        <a:pt x="430" y="400"/>
                      </a:lnTo>
                      <a:lnTo>
                        <a:pt x="428" y="400"/>
                      </a:lnTo>
                      <a:lnTo>
                        <a:pt x="423" y="400"/>
                      </a:lnTo>
                      <a:lnTo>
                        <a:pt x="423" y="396"/>
                      </a:lnTo>
                      <a:lnTo>
                        <a:pt x="423" y="395"/>
                      </a:lnTo>
                      <a:lnTo>
                        <a:pt x="421" y="395"/>
                      </a:lnTo>
                      <a:lnTo>
                        <a:pt x="421" y="393"/>
                      </a:lnTo>
                      <a:lnTo>
                        <a:pt x="419" y="391"/>
                      </a:lnTo>
                      <a:lnTo>
                        <a:pt x="419" y="384"/>
                      </a:lnTo>
                      <a:lnTo>
                        <a:pt x="428" y="379"/>
                      </a:lnTo>
                      <a:lnTo>
                        <a:pt x="435" y="374"/>
                      </a:lnTo>
                      <a:lnTo>
                        <a:pt x="442" y="370"/>
                      </a:lnTo>
                      <a:lnTo>
                        <a:pt x="454" y="368"/>
                      </a:lnTo>
                      <a:close/>
                      <a:moveTo>
                        <a:pt x="109" y="365"/>
                      </a:moveTo>
                      <a:lnTo>
                        <a:pt x="112" y="365"/>
                      </a:lnTo>
                      <a:lnTo>
                        <a:pt x="116" y="367"/>
                      </a:lnTo>
                      <a:lnTo>
                        <a:pt x="117" y="367"/>
                      </a:lnTo>
                      <a:lnTo>
                        <a:pt x="117" y="367"/>
                      </a:lnTo>
                      <a:lnTo>
                        <a:pt x="117" y="367"/>
                      </a:lnTo>
                      <a:lnTo>
                        <a:pt x="119" y="368"/>
                      </a:lnTo>
                      <a:lnTo>
                        <a:pt x="121" y="372"/>
                      </a:lnTo>
                      <a:lnTo>
                        <a:pt x="109" y="372"/>
                      </a:lnTo>
                      <a:lnTo>
                        <a:pt x="109" y="365"/>
                      </a:lnTo>
                      <a:close/>
                      <a:moveTo>
                        <a:pt x="384" y="342"/>
                      </a:moveTo>
                      <a:lnTo>
                        <a:pt x="390" y="342"/>
                      </a:lnTo>
                      <a:lnTo>
                        <a:pt x="391" y="342"/>
                      </a:lnTo>
                      <a:lnTo>
                        <a:pt x="393" y="344"/>
                      </a:lnTo>
                      <a:lnTo>
                        <a:pt x="395" y="344"/>
                      </a:lnTo>
                      <a:lnTo>
                        <a:pt x="397" y="346"/>
                      </a:lnTo>
                      <a:lnTo>
                        <a:pt x="398" y="349"/>
                      </a:lnTo>
                      <a:lnTo>
                        <a:pt x="400" y="351"/>
                      </a:lnTo>
                      <a:lnTo>
                        <a:pt x="400" y="356"/>
                      </a:lnTo>
                      <a:lnTo>
                        <a:pt x="400" y="361"/>
                      </a:lnTo>
                      <a:lnTo>
                        <a:pt x="397" y="372"/>
                      </a:lnTo>
                      <a:lnTo>
                        <a:pt x="395" y="388"/>
                      </a:lnTo>
                      <a:lnTo>
                        <a:pt x="393" y="400"/>
                      </a:lnTo>
                      <a:lnTo>
                        <a:pt x="388" y="402"/>
                      </a:lnTo>
                      <a:lnTo>
                        <a:pt x="384" y="403"/>
                      </a:lnTo>
                      <a:lnTo>
                        <a:pt x="381" y="407"/>
                      </a:lnTo>
                      <a:lnTo>
                        <a:pt x="377" y="407"/>
                      </a:lnTo>
                      <a:lnTo>
                        <a:pt x="377" y="405"/>
                      </a:lnTo>
                      <a:lnTo>
                        <a:pt x="376" y="405"/>
                      </a:lnTo>
                      <a:lnTo>
                        <a:pt x="376" y="405"/>
                      </a:lnTo>
                      <a:lnTo>
                        <a:pt x="374" y="403"/>
                      </a:lnTo>
                      <a:lnTo>
                        <a:pt x="370" y="400"/>
                      </a:lnTo>
                      <a:lnTo>
                        <a:pt x="369" y="396"/>
                      </a:lnTo>
                      <a:lnTo>
                        <a:pt x="369" y="391"/>
                      </a:lnTo>
                      <a:lnTo>
                        <a:pt x="369" y="388"/>
                      </a:lnTo>
                      <a:lnTo>
                        <a:pt x="365" y="384"/>
                      </a:lnTo>
                      <a:lnTo>
                        <a:pt x="358" y="379"/>
                      </a:lnTo>
                      <a:lnTo>
                        <a:pt x="349" y="377"/>
                      </a:lnTo>
                      <a:lnTo>
                        <a:pt x="341" y="379"/>
                      </a:lnTo>
                      <a:lnTo>
                        <a:pt x="332" y="377"/>
                      </a:lnTo>
                      <a:lnTo>
                        <a:pt x="323" y="372"/>
                      </a:lnTo>
                      <a:lnTo>
                        <a:pt x="316" y="361"/>
                      </a:lnTo>
                      <a:lnTo>
                        <a:pt x="320" y="361"/>
                      </a:lnTo>
                      <a:lnTo>
                        <a:pt x="322" y="358"/>
                      </a:lnTo>
                      <a:lnTo>
                        <a:pt x="323" y="356"/>
                      </a:lnTo>
                      <a:lnTo>
                        <a:pt x="323" y="355"/>
                      </a:lnTo>
                      <a:lnTo>
                        <a:pt x="325" y="355"/>
                      </a:lnTo>
                      <a:lnTo>
                        <a:pt x="327" y="355"/>
                      </a:lnTo>
                      <a:lnTo>
                        <a:pt x="330" y="355"/>
                      </a:lnTo>
                      <a:lnTo>
                        <a:pt x="336" y="353"/>
                      </a:lnTo>
                      <a:lnTo>
                        <a:pt x="346" y="356"/>
                      </a:lnTo>
                      <a:lnTo>
                        <a:pt x="358" y="355"/>
                      </a:lnTo>
                      <a:lnTo>
                        <a:pt x="372" y="353"/>
                      </a:lnTo>
                      <a:lnTo>
                        <a:pt x="384" y="353"/>
                      </a:lnTo>
                      <a:lnTo>
                        <a:pt x="384" y="342"/>
                      </a:lnTo>
                      <a:close/>
                      <a:moveTo>
                        <a:pt x="255" y="339"/>
                      </a:moveTo>
                      <a:lnTo>
                        <a:pt x="257" y="342"/>
                      </a:lnTo>
                      <a:lnTo>
                        <a:pt x="259" y="344"/>
                      </a:lnTo>
                      <a:lnTo>
                        <a:pt x="260" y="348"/>
                      </a:lnTo>
                      <a:lnTo>
                        <a:pt x="260" y="351"/>
                      </a:lnTo>
                      <a:lnTo>
                        <a:pt x="262" y="355"/>
                      </a:lnTo>
                      <a:lnTo>
                        <a:pt x="262" y="361"/>
                      </a:lnTo>
                      <a:lnTo>
                        <a:pt x="259" y="361"/>
                      </a:lnTo>
                      <a:lnTo>
                        <a:pt x="259" y="365"/>
                      </a:lnTo>
                      <a:lnTo>
                        <a:pt x="262" y="365"/>
                      </a:lnTo>
                      <a:lnTo>
                        <a:pt x="267" y="367"/>
                      </a:lnTo>
                      <a:lnTo>
                        <a:pt x="273" y="368"/>
                      </a:lnTo>
                      <a:lnTo>
                        <a:pt x="278" y="368"/>
                      </a:lnTo>
                      <a:lnTo>
                        <a:pt x="285" y="368"/>
                      </a:lnTo>
                      <a:lnTo>
                        <a:pt x="288" y="365"/>
                      </a:lnTo>
                      <a:lnTo>
                        <a:pt x="290" y="363"/>
                      </a:lnTo>
                      <a:lnTo>
                        <a:pt x="290" y="363"/>
                      </a:lnTo>
                      <a:lnTo>
                        <a:pt x="292" y="363"/>
                      </a:lnTo>
                      <a:lnTo>
                        <a:pt x="294" y="363"/>
                      </a:lnTo>
                      <a:lnTo>
                        <a:pt x="297" y="365"/>
                      </a:lnTo>
                      <a:lnTo>
                        <a:pt x="299" y="367"/>
                      </a:lnTo>
                      <a:lnTo>
                        <a:pt x="299" y="368"/>
                      </a:lnTo>
                      <a:lnTo>
                        <a:pt x="299" y="370"/>
                      </a:lnTo>
                      <a:lnTo>
                        <a:pt x="301" y="372"/>
                      </a:lnTo>
                      <a:lnTo>
                        <a:pt x="301" y="375"/>
                      </a:lnTo>
                      <a:lnTo>
                        <a:pt x="299" y="379"/>
                      </a:lnTo>
                      <a:lnTo>
                        <a:pt x="299" y="381"/>
                      </a:lnTo>
                      <a:lnTo>
                        <a:pt x="299" y="381"/>
                      </a:lnTo>
                      <a:lnTo>
                        <a:pt x="299" y="382"/>
                      </a:lnTo>
                      <a:lnTo>
                        <a:pt x="299" y="384"/>
                      </a:lnTo>
                      <a:lnTo>
                        <a:pt x="297" y="388"/>
                      </a:lnTo>
                      <a:lnTo>
                        <a:pt x="287" y="393"/>
                      </a:lnTo>
                      <a:lnTo>
                        <a:pt x="274" y="393"/>
                      </a:lnTo>
                      <a:lnTo>
                        <a:pt x="260" y="393"/>
                      </a:lnTo>
                      <a:lnTo>
                        <a:pt x="246" y="396"/>
                      </a:lnTo>
                      <a:lnTo>
                        <a:pt x="236" y="403"/>
                      </a:lnTo>
                      <a:lnTo>
                        <a:pt x="224" y="412"/>
                      </a:lnTo>
                      <a:lnTo>
                        <a:pt x="213" y="421"/>
                      </a:lnTo>
                      <a:lnTo>
                        <a:pt x="198" y="426"/>
                      </a:lnTo>
                      <a:lnTo>
                        <a:pt x="196" y="423"/>
                      </a:lnTo>
                      <a:lnTo>
                        <a:pt x="194" y="419"/>
                      </a:lnTo>
                      <a:lnTo>
                        <a:pt x="194" y="416"/>
                      </a:lnTo>
                      <a:lnTo>
                        <a:pt x="192" y="410"/>
                      </a:lnTo>
                      <a:lnTo>
                        <a:pt x="198" y="407"/>
                      </a:lnTo>
                      <a:lnTo>
                        <a:pt x="203" y="403"/>
                      </a:lnTo>
                      <a:lnTo>
                        <a:pt x="206" y="398"/>
                      </a:lnTo>
                      <a:lnTo>
                        <a:pt x="210" y="393"/>
                      </a:lnTo>
                      <a:lnTo>
                        <a:pt x="212" y="388"/>
                      </a:lnTo>
                      <a:lnTo>
                        <a:pt x="192" y="388"/>
                      </a:lnTo>
                      <a:lnTo>
                        <a:pt x="180" y="393"/>
                      </a:lnTo>
                      <a:lnTo>
                        <a:pt x="166" y="395"/>
                      </a:lnTo>
                      <a:lnTo>
                        <a:pt x="150" y="393"/>
                      </a:lnTo>
                      <a:lnTo>
                        <a:pt x="140" y="388"/>
                      </a:lnTo>
                      <a:lnTo>
                        <a:pt x="135" y="388"/>
                      </a:lnTo>
                      <a:lnTo>
                        <a:pt x="135" y="384"/>
                      </a:lnTo>
                      <a:lnTo>
                        <a:pt x="140" y="382"/>
                      </a:lnTo>
                      <a:lnTo>
                        <a:pt x="144" y="381"/>
                      </a:lnTo>
                      <a:lnTo>
                        <a:pt x="145" y="379"/>
                      </a:lnTo>
                      <a:lnTo>
                        <a:pt x="149" y="377"/>
                      </a:lnTo>
                      <a:lnTo>
                        <a:pt x="150" y="372"/>
                      </a:lnTo>
                      <a:lnTo>
                        <a:pt x="147" y="372"/>
                      </a:lnTo>
                      <a:lnTo>
                        <a:pt x="147" y="368"/>
                      </a:lnTo>
                      <a:lnTo>
                        <a:pt x="152" y="368"/>
                      </a:lnTo>
                      <a:lnTo>
                        <a:pt x="156" y="367"/>
                      </a:lnTo>
                      <a:lnTo>
                        <a:pt x="159" y="367"/>
                      </a:lnTo>
                      <a:lnTo>
                        <a:pt x="163" y="365"/>
                      </a:lnTo>
                      <a:lnTo>
                        <a:pt x="161" y="363"/>
                      </a:lnTo>
                      <a:lnTo>
                        <a:pt x="159" y="361"/>
                      </a:lnTo>
                      <a:lnTo>
                        <a:pt x="157" y="360"/>
                      </a:lnTo>
                      <a:lnTo>
                        <a:pt x="157" y="358"/>
                      </a:lnTo>
                      <a:lnTo>
                        <a:pt x="156" y="356"/>
                      </a:lnTo>
                      <a:lnTo>
                        <a:pt x="154" y="353"/>
                      </a:lnTo>
                      <a:lnTo>
                        <a:pt x="157" y="353"/>
                      </a:lnTo>
                      <a:lnTo>
                        <a:pt x="159" y="351"/>
                      </a:lnTo>
                      <a:lnTo>
                        <a:pt x="159" y="351"/>
                      </a:lnTo>
                      <a:lnTo>
                        <a:pt x="161" y="351"/>
                      </a:lnTo>
                      <a:lnTo>
                        <a:pt x="163" y="349"/>
                      </a:lnTo>
                      <a:lnTo>
                        <a:pt x="182" y="355"/>
                      </a:lnTo>
                      <a:lnTo>
                        <a:pt x="198" y="361"/>
                      </a:lnTo>
                      <a:lnTo>
                        <a:pt x="212" y="368"/>
                      </a:lnTo>
                      <a:lnTo>
                        <a:pt x="227" y="374"/>
                      </a:lnTo>
                      <a:lnTo>
                        <a:pt x="246" y="375"/>
                      </a:lnTo>
                      <a:lnTo>
                        <a:pt x="243" y="367"/>
                      </a:lnTo>
                      <a:lnTo>
                        <a:pt x="240" y="360"/>
                      </a:lnTo>
                      <a:lnTo>
                        <a:pt x="238" y="355"/>
                      </a:lnTo>
                      <a:lnTo>
                        <a:pt x="236" y="342"/>
                      </a:lnTo>
                      <a:lnTo>
                        <a:pt x="240" y="341"/>
                      </a:lnTo>
                      <a:lnTo>
                        <a:pt x="243" y="339"/>
                      </a:lnTo>
                      <a:lnTo>
                        <a:pt x="248" y="339"/>
                      </a:lnTo>
                      <a:lnTo>
                        <a:pt x="255" y="339"/>
                      </a:lnTo>
                      <a:close/>
                      <a:moveTo>
                        <a:pt x="742" y="318"/>
                      </a:moveTo>
                      <a:lnTo>
                        <a:pt x="754" y="323"/>
                      </a:lnTo>
                      <a:lnTo>
                        <a:pt x="754" y="327"/>
                      </a:lnTo>
                      <a:lnTo>
                        <a:pt x="749" y="327"/>
                      </a:lnTo>
                      <a:lnTo>
                        <a:pt x="746" y="327"/>
                      </a:lnTo>
                      <a:lnTo>
                        <a:pt x="744" y="327"/>
                      </a:lnTo>
                      <a:lnTo>
                        <a:pt x="742" y="325"/>
                      </a:lnTo>
                      <a:lnTo>
                        <a:pt x="742" y="325"/>
                      </a:lnTo>
                      <a:lnTo>
                        <a:pt x="742" y="323"/>
                      </a:lnTo>
                      <a:lnTo>
                        <a:pt x="742" y="318"/>
                      </a:lnTo>
                      <a:close/>
                      <a:moveTo>
                        <a:pt x="140" y="318"/>
                      </a:moveTo>
                      <a:lnTo>
                        <a:pt x="140" y="325"/>
                      </a:lnTo>
                      <a:lnTo>
                        <a:pt x="140" y="330"/>
                      </a:lnTo>
                      <a:lnTo>
                        <a:pt x="142" y="335"/>
                      </a:lnTo>
                      <a:lnTo>
                        <a:pt x="140" y="339"/>
                      </a:lnTo>
                      <a:lnTo>
                        <a:pt x="140" y="342"/>
                      </a:lnTo>
                      <a:lnTo>
                        <a:pt x="135" y="346"/>
                      </a:lnTo>
                      <a:lnTo>
                        <a:pt x="130" y="349"/>
                      </a:lnTo>
                      <a:lnTo>
                        <a:pt x="124" y="353"/>
                      </a:lnTo>
                      <a:lnTo>
                        <a:pt x="121" y="358"/>
                      </a:lnTo>
                      <a:lnTo>
                        <a:pt x="114" y="355"/>
                      </a:lnTo>
                      <a:lnTo>
                        <a:pt x="110" y="353"/>
                      </a:lnTo>
                      <a:lnTo>
                        <a:pt x="107" y="351"/>
                      </a:lnTo>
                      <a:lnTo>
                        <a:pt x="105" y="349"/>
                      </a:lnTo>
                      <a:lnTo>
                        <a:pt x="102" y="346"/>
                      </a:lnTo>
                      <a:lnTo>
                        <a:pt x="100" y="363"/>
                      </a:lnTo>
                      <a:lnTo>
                        <a:pt x="95" y="372"/>
                      </a:lnTo>
                      <a:lnTo>
                        <a:pt x="82" y="375"/>
                      </a:lnTo>
                      <a:lnTo>
                        <a:pt x="72" y="375"/>
                      </a:lnTo>
                      <a:lnTo>
                        <a:pt x="61" y="375"/>
                      </a:lnTo>
                      <a:lnTo>
                        <a:pt x="48" y="375"/>
                      </a:lnTo>
                      <a:lnTo>
                        <a:pt x="48" y="361"/>
                      </a:lnTo>
                      <a:lnTo>
                        <a:pt x="67" y="348"/>
                      </a:lnTo>
                      <a:lnTo>
                        <a:pt x="88" y="335"/>
                      </a:lnTo>
                      <a:lnTo>
                        <a:pt x="112" y="325"/>
                      </a:lnTo>
                      <a:lnTo>
                        <a:pt x="140" y="318"/>
                      </a:lnTo>
                      <a:close/>
                      <a:moveTo>
                        <a:pt x="458" y="311"/>
                      </a:moveTo>
                      <a:lnTo>
                        <a:pt x="461" y="321"/>
                      </a:lnTo>
                      <a:lnTo>
                        <a:pt x="468" y="325"/>
                      </a:lnTo>
                      <a:lnTo>
                        <a:pt x="479" y="325"/>
                      </a:lnTo>
                      <a:lnTo>
                        <a:pt x="496" y="323"/>
                      </a:lnTo>
                      <a:lnTo>
                        <a:pt x="496" y="327"/>
                      </a:lnTo>
                      <a:lnTo>
                        <a:pt x="498" y="332"/>
                      </a:lnTo>
                      <a:lnTo>
                        <a:pt x="500" y="337"/>
                      </a:lnTo>
                      <a:lnTo>
                        <a:pt x="500" y="341"/>
                      </a:lnTo>
                      <a:lnTo>
                        <a:pt x="500" y="346"/>
                      </a:lnTo>
                      <a:lnTo>
                        <a:pt x="500" y="349"/>
                      </a:lnTo>
                      <a:lnTo>
                        <a:pt x="519" y="360"/>
                      </a:lnTo>
                      <a:lnTo>
                        <a:pt x="541" y="365"/>
                      </a:lnTo>
                      <a:lnTo>
                        <a:pt x="566" y="365"/>
                      </a:lnTo>
                      <a:lnTo>
                        <a:pt x="590" y="365"/>
                      </a:lnTo>
                      <a:lnTo>
                        <a:pt x="617" y="363"/>
                      </a:lnTo>
                      <a:lnTo>
                        <a:pt x="639" y="365"/>
                      </a:lnTo>
                      <a:lnTo>
                        <a:pt x="639" y="370"/>
                      </a:lnTo>
                      <a:lnTo>
                        <a:pt x="641" y="375"/>
                      </a:lnTo>
                      <a:lnTo>
                        <a:pt x="643" y="379"/>
                      </a:lnTo>
                      <a:lnTo>
                        <a:pt x="643" y="381"/>
                      </a:lnTo>
                      <a:lnTo>
                        <a:pt x="643" y="384"/>
                      </a:lnTo>
                      <a:lnTo>
                        <a:pt x="643" y="388"/>
                      </a:lnTo>
                      <a:lnTo>
                        <a:pt x="639" y="400"/>
                      </a:lnTo>
                      <a:lnTo>
                        <a:pt x="629" y="400"/>
                      </a:lnTo>
                      <a:lnTo>
                        <a:pt x="617" y="398"/>
                      </a:lnTo>
                      <a:lnTo>
                        <a:pt x="608" y="396"/>
                      </a:lnTo>
                      <a:lnTo>
                        <a:pt x="604" y="396"/>
                      </a:lnTo>
                      <a:lnTo>
                        <a:pt x="601" y="398"/>
                      </a:lnTo>
                      <a:lnTo>
                        <a:pt x="599" y="402"/>
                      </a:lnTo>
                      <a:lnTo>
                        <a:pt x="597" y="403"/>
                      </a:lnTo>
                      <a:lnTo>
                        <a:pt x="594" y="403"/>
                      </a:lnTo>
                      <a:lnTo>
                        <a:pt x="592" y="405"/>
                      </a:lnTo>
                      <a:lnTo>
                        <a:pt x="587" y="407"/>
                      </a:lnTo>
                      <a:lnTo>
                        <a:pt x="582" y="407"/>
                      </a:lnTo>
                      <a:lnTo>
                        <a:pt x="576" y="409"/>
                      </a:lnTo>
                      <a:lnTo>
                        <a:pt x="573" y="410"/>
                      </a:lnTo>
                      <a:lnTo>
                        <a:pt x="568" y="410"/>
                      </a:lnTo>
                      <a:lnTo>
                        <a:pt x="562" y="410"/>
                      </a:lnTo>
                      <a:lnTo>
                        <a:pt x="559" y="405"/>
                      </a:lnTo>
                      <a:lnTo>
                        <a:pt x="557" y="400"/>
                      </a:lnTo>
                      <a:lnTo>
                        <a:pt x="554" y="396"/>
                      </a:lnTo>
                      <a:lnTo>
                        <a:pt x="554" y="400"/>
                      </a:lnTo>
                      <a:lnTo>
                        <a:pt x="550" y="403"/>
                      </a:lnTo>
                      <a:lnTo>
                        <a:pt x="548" y="407"/>
                      </a:lnTo>
                      <a:lnTo>
                        <a:pt x="547" y="410"/>
                      </a:lnTo>
                      <a:lnTo>
                        <a:pt x="538" y="410"/>
                      </a:lnTo>
                      <a:lnTo>
                        <a:pt x="534" y="405"/>
                      </a:lnTo>
                      <a:lnTo>
                        <a:pt x="531" y="398"/>
                      </a:lnTo>
                      <a:lnTo>
                        <a:pt x="528" y="391"/>
                      </a:lnTo>
                      <a:lnTo>
                        <a:pt x="526" y="396"/>
                      </a:lnTo>
                      <a:lnTo>
                        <a:pt x="524" y="400"/>
                      </a:lnTo>
                      <a:lnTo>
                        <a:pt x="522" y="402"/>
                      </a:lnTo>
                      <a:lnTo>
                        <a:pt x="522" y="402"/>
                      </a:lnTo>
                      <a:lnTo>
                        <a:pt x="519" y="402"/>
                      </a:lnTo>
                      <a:lnTo>
                        <a:pt x="515" y="400"/>
                      </a:lnTo>
                      <a:lnTo>
                        <a:pt x="512" y="398"/>
                      </a:lnTo>
                      <a:lnTo>
                        <a:pt x="510" y="396"/>
                      </a:lnTo>
                      <a:lnTo>
                        <a:pt x="510" y="395"/>
                      </a:lnTo>
                      <a:lnTo>
                        <a:pt x="510" y="393"/>
                      </a:lnTo>
                      <a:lnTo>
                        <a:pt x="510" y="391"/>
                      </a:lnTo>
                      <a:lnTo>
                        <a:pt x="510" y="389"/>
                      </a:lnTo>
                      <a:lnTo>
                        <a:pt x="508" y="388"/>
                      </a:lnTo>
                      <a:lnTo>
                        <a:pt x="507" y="388"/>
                      </a:lnTo>
                      <a:lnTo>
                        <a:pt x="505" y="389"/>
                      </a:lnTo>
                      <a:lnTo>
                        <a:pt x="501" y="389"/>
                      </a:lnTo>
                      <a:lnTo>
                        <a:pt x="496" y="391"/>
                      </a:lnTo>
                      <a:lnTo>
                        <a:pt x="493" y="391"/>
                      </a:lnTo>
                      <a:lnTo>
                        <a:pt x="487" y="393"/>
                      </a:lnTo>
                      <a:lnTo>
                        <a:pt x="486" y="391"/>
                      </a:lnTo>
                      <a:lnTo>
                        <a:pt x="484" y="391"/>
                      </a:lnTo>
                      <a:lnTo>
                        <a:pt x="480" y="389"/>
                      </a:lnTo>
                      <a:lnTo>
                        <a:pt x="479" y="388"/>
                      </a:lnTo>
                      <a:lnTo>
                        <a:pt x="475" y="386"/>
                      </a:lnTo>
                      <a:lnTo>
                        <a:pt x="473" y="384"/>
                      </a:lnTo>
                      <a:lnTo>
                        <a:pt x="475" y="374"/>
                      </a:lnTo>
                      <a:lnTo>
                        <a:pt x="473" y="367"/>
                      </a:lnTo>
                      <a:lnTo>
                        <a:pt x="470" y="361"/>
                      </a:lnTo>
                      <a:lnTo>
                        <a:pt x="466" y="353"/>
                      </a:lnTo>
                      <a:lnTo>
                        <a:pt x="466" y="342"/>
                      </a:lnTo>
                      <a:lnTo>
                        <a:pt x="449" y="341"/>
                      </a:lnTo>
                      <a:lnTo>
                        <a:pt x="433" y="335"/>
                      </a:lnTo>
                      <a:lnTo>
                        <a:pt x="419" y="330"/>
                      </a:lnTo>
                      <a:lnTo>
                        <a:pt x="418" y="328"/>
                      </a:lnTo>
                      <a:lnTo>
                        <a:pt x="418" y="327"/>
                      </a:lnTo>
                      <a:lnTo>
                        <a:pt x="418" y="325"/>
                      </a:lnTo>
                      <a:lnTo>
                        <a:pt x="416" y="323"/>
                      </a:lnTo>
                      <a:lnTo>
                        <a:pt x="416" y="318"/>
                      </a:lnTo>
                      <a:lnTo>
                        <a:pt x="423" y="316"/>
                      </a:lnTo>
                      <a:lnTo>
                        <a:pt x="432" y="316"/>
                      </a:lnTo>
                      <a:lnTo>
                        <a:pt x="442" y="314"/>
                      </a:lnTo>
                      <a:lnTo>
                        <a:pt x="445" y="313"/>
                      </a:lnTo>
                      <a:lnTo>
                        <a:pt x="449" y="313"/>
                      </a:lnTo>
                      <a:lnTo>
                        <a:pt x="452" y="311"/>
                      </a:lnTo>
                      <a:lnTo>
                        <a:pt x="458" y="311"/>
                      </a:lnTo>
                      <a:close/>
                      <a:moveTo>
                        <a:pt x="377" y="311"/>
                      </a:moveTo>
                      <a:lnTo>
                        <a:pt x="409" y="311"/>
                      </a:lnTo>
                      <a:lnTo>
                        <a:pt x="409" y="314"/>
                      </a:lnTo>
                      <a:lnTo>
                        <a:pt x="411" y="318"/>
                      </a:lnTo>
                      <a:lnTo>
                        <a:pt x="411" y="321"/>
                      </a:lnTo>
                      <a:lnTo>
                        <a:pt x="412" y="327"/>
                      </a:lnTo>
                      <a:lnTo>
                        <a:pt x="404" y="327"/>
                      </a:lnTo>
                      <a:lnTo>
                        <a:pt x="400" y="327"/>
                      </a:lnTo>
                      <a:lnTo>
                        <a:pt x="397" y="327"/>
                      </a:lnTo>
                      <a:lnTo>
                        <a:pt x="390" y="325"/>
                      </a:lnTo>
                      <a:lnTo>
                        <a:pt x="384" y="325"/>
                      </a:lnTo>
                      <a:lnTo>
                        <a:pt x="377" y="323"/>
                      </a:lnTo>
                      <a:lnTo>
                        <a:pt x="377" y="311"/>
                      </a:lnTo>
                      <a:close/>
                      <a:moveTo>
                        <a:pt x="301" y="307"/>
                      </a:moveTo>
                      <a:lnTo>
                        <a:pt x="308" y="311"/>
                      </a:lnTo>
                      <a:lnTo>
                        <a:pt x="315" y="314"/>
                      </a:lnTo>
                      <a:lnTo>
                        <a:pt x="318" y="320"/>
                      </a:lnTo>
                      <a:lnTo>
                        <a:pt x="322" y="327"/>
                      </a:lnTo>
                      <a:lnTo>
                        <a:pt x="323" y="334"/>
                      </a:lnTo>
                      <a:lnTo>
                        <a:pt x="313" y="334"/>
                      </a:lnTo>
                      <a:lnTo>
                        <a:pt x="313" y="330"/>
                      </a:lnTo>
                      <a:lnTo>
                        <a:pt x="308" y="327"/>
                      </a:lnTo>
                      <a:lnTo>
                        <a:pt x="306" y="323"/>
                      </a:lnTo>
                      <a:lnTo>
                        <a:pt x="304" y="320"/>
                      </a:lnTo>
                      <a:lnTo>
                        <a:pt x="302" y="314"/>
                      </a:lnTo>
                      <a:lnTo>
                        <a:pt x="301" y="307"/>
                      </a:lnTo>
                      <a:close/>
                      <a:moveTo>
                        <a:pt x="489" y="299"/>
                      </a:moveTo>
                      <a:lnTo>
                        <a:pt x="505" y="299"/>
                      </a:lnTo>
                      <a:lnTo>
                        <a:pt x="505" y="307"/>
                      </a:lnTo>
                      <a:lnTo>
                        <a:pt x="489" y="307"/>
                      </a:lnTo>
                      <a:lnTo>
                        <a:pt x="489" y="299"/>
                      </a:lnTo>
                      <a:close/>
                      <a:moveTo>
                        <a:pt x="192" y="299"/>
                      </a:moveTo>
                      <a:lnTo>
                        <a:pt x="201" y="300"/>
                      </a:lnTo>
                      <a:lnTo>
                        <a:pt x="208" y="300"/>
                      </a:lnTo>
                      <a:lnTo>
                        <a:pt x="215" y="302"/>
                      </a:lnTo>
                      <a:lnTo>
                        <a:pt x="220" y="304"/>
                      </a:lnTo>
                      <a:lnTo>
                        <a:pt x="217" y="309"/>
                      </a:lnTo>
                      <a:lnTo>
                        <a:pt x="213" y="314"/>
                      </a:lnTo>
                      <a:lnTo>
                        <a:pt x="210" y="318"/>
                      </a:lnTo>
                      <a:lnTo>
                        <a:pt x="205" y="323"/>
                      </a:lnTo>
                      <a:lnTo>
                        <a:pt x="199" y="327"/>
                      </a:lnTo>
                      <a:lnTo>
                        <a:pt x="194" y="328"/>
                      </a:lnTo>
                      <a:lnTo>
                        <a:pt x="191" y="328"/>
                      </a:lnTo>
                      <a:lnTo>
                        <a:pt x="185" y="327"/>
                      </a:lnTo>
                      <a:lnTo>
                        <a:pt x="182" y="323"/>
                      </a:lnTo>
                      <a:lnTo>
                        <a:pt x="180" y="320"/>
                      </a:lnTo>
                      <a:lnTo>
                        <a:pt x="178" y="316"/>
                      </a:lnTo>
                      <a:lnTo>
                        <a:pt x="178" y="311"/>
                      </a:lnTo>
                      <a:lnTo>
                        <a:pt x="185" y="306"/>
                      </a:lnTo>
                      <a:lnTo>
                        <a:pt x="192" y="299"/>
                      </a:lnTo>
                      <a:close/>
                      <a:moveTo>
                        <a:pt x="435" y="292"/>
                      </a:moveTo>
                      <a:lnTo>
                        <a:pt x="440" y="292"/>
                      </a:lnTo>
                      <a:lnTo>
                        <a:pt x="444" y="292"/>
                      </a:lnTo>
                      <a:lnTo>
                        <a:pt x="447" y="292"/>
                      </a:lnTo>
                      <a:lnTo>
                        <a:pt x="449" y="292"/>
                      </a:lnTo>
                      <a:lnTo>
                        <a:pt x="452" y="292"/>
                      </a:lnTo>
                      <a:lnTo>
                        <a:pt x="456" y="292"/>
                      </a:lnTo>
                      <a:lnTo>
                        <a:pt x="461" y="292"/>
                      </a:lnTo>
                      <a:lnTo>
                        <a:pt x="461" y="299"/>
                      </a:lnTo>
                      <a:lnTo>
                        <a:pt x="438" y="304"/>
                      </a:lnTo>
                      <a:lnTo>
                        <a:pt x="435" y="292"/>
                      </a:lnTo>
                      <a:close/>
                      <a:moveTo>
                        <a:pt x="220" y="281"/>
                      </a:moveTo>
                      <a:lnTo>
                        <a:pt x="227" y="283"/>
                      </a:lnTo>
                      <a:lnTo>
                        <a:pt x="234" y="285"/>
                      </a:lnTo>
                      <a:lnTo>
                        <a:pt x="240" y="288"/>
                      </a:lnTo>
                      <a:lnTo>
                        <a:pt x="236" y="288"/>
                      </a:lnTo>
                      <a:lnTo>
                        <a:pt x="227" y="292"/>
                      </a:lnTo>
                      <a:lnTo>
                        <a:pt x="217" y="292"/>
                      </a:lnTo>
                      <a:lnTo>
                        <a:pt x="205" y="292"/>
                      </a:lnTo>
                      <a:lnTo>
                        <a:pt x="205" y="288"/>
                      </a:lnTo>
                      <a:lnTo>
                        <a:pt x="208" y="288"/>
                      </a:lnTo>
                      <a:lnTo>
                        <a:pt x="212" y="285"/>
                      </a:lnTo>
                      <a:lnTo>
                        <a:pt x="217" y="283"/>
                      </a:lnTo>
                      <a:lnTo>
                        <a:pt x="220" y="281"/>
                      </a:lnTo>
                      <a:close/>
                      <a:moveTo>
                        <a:pt x="400" y="253"/>
                      </a:moveTo>
                      <a:lnTo>
                        <a:pt x="416" y="253"/>
                      </a:lnTo>
                      <a:lnTo>
                        <a:pt x="421" y="260"/>
                      </a:lnTo>
                      <a:lnTo>
                        <a:pt x="428" y="267"/>
                      </a:lnTo>
                      <a:lnTo>
                        <a:pt x="435" y="272"/>
                      </a:lnTo>
                      <a:lnTo>
                        <a:pt x="432" y="276"/>
                      </a:lnTo>
                      <a:lnTo>
                        <a:pt x="430" y="278"/>
                      </a:lnTo>
                      <a:lnTo>
                        <a:pt x="428" y="279"/>
                      </a:lnTo>
                      <a:lnTo>
                        <a:pt x="426" y="283"/>
                      </a:lnTo>
                      <a:lnTo>
                        <a:pt x="425" y="286"/>
                      </a:lnTo>
                      <a:lnTo>
                        <a:pt x="423" y="292"/>
                      </a:lnTo>
                      <a:lnTo>
                        <a:pt x="418" y="292"/>
                      </a:lnTo>
                      <a:lnTo>
                        <a:pt x="411" y="292"/>
                      </a:lnTo>
                      <a:lnTo>
                        <a:pt x="407" y="290"/>
                      </a:lnTo>
                      <a:lnTo>
                        <a:pt x="402" y="290"/>
                      </a:lnTo>
                      <a:lnTo>
                        <a:pt x="397" y="288"/>
                      </a:lnTo>
                      <a:lnTo>
                        <a:pt x="397" y="281"/>
                      </a:lnTo>
                      <a:lnTo>
                        <a:pt x="398" y="276"/>
                      </a:lnTo>
                      <a:lnTo>
                        <a:pt x="400" y="269"/>
                      </a:lnTo>
                      <a:lnTo>
                        <a:pt x="400" y="262"/>
                      </a:lnTo>
                      <a:lnTo>
                        <a:pt x="400" y="253"/>
                      </a:lnTo>
                      <a:close/>
                      <a:moveTo>
                        <a:pt x="323" y="224"/>
                      </a:moveTo>
                      <a:lnTo>
                        <a:pt x="341" y="229"/>
                      </a:lnTo>
                      <a:lnTo>
                        <a:pt x="353" y="238"/>
                      </a:lnTo>
                      <a:lnTo>
                        <a:pt x="363" y="246"/>
                      </a:lnTo>
                      <a:lnTo>
                        <a:pt x="374" y="257"/>
                      </a:lnTo>
                      <a:lnTo>
                        <a:pt x="384" y="265"/>
                      </a:lnTo>
                      <a:lnTo>
                        <a:pt x="384" y="262"/>
                      </a:lnTo>
                      <a:lnTo>
                        <a:pt x="390" y="262"/>
                      </a:lnTo>
                      <a:lnTo>
                        <a:pt x="390" y="265"/>
                      </a:lnTo>
                      <a:lnTo>
                        <a:pt x="391" y="269"/>
                      </a:lnTo>
                      <a:lnTo>
                        <a:pt x="395" y="274"/>
                      </a:lnTo>
                      <a:lnTo>
                        <a:pt x="397" y="281"/>
                      </a:lnTo>
                      <a:lnTo>
                        <a:pt x="390" y="281"/>
                      </a:lnTo>
                      <a:lnTo>
                        <a:pt x="386" y="281"/>
                      </a:lnTo>
                      <a:lnTo>
                        <a:pt x="386" y="283"/>
                      </a:lnTo>
                      <a:lnTo>
                        <a:pt x="384" y="283"/>
                      </a:lnTo>
                      <a:lnTo>
                        <a:pt x="381" y="283"/>
                      </a:lnTo>
                      <a:lnTo>
                        <a:pt x="377" y="285"/>
                      </a:lnTo>
                      <a:lnTo>
                        <a:pt x="363" y="274"/>
                      </a:lnTo>
                      <a:lnTo>
                        <a:pt x="349" y="269"/>
                      </a:lnTo>
                      <a:lnTo>
                        <a:pt x="332" y="265"/>
                      </a:lnTo>
                      <a:lnTo>
                        <a:pt x="316" y="257"/>
                      </a:lnTo>
                      <a:lnTo>
                        <a:pt x="322" y="252"/>
                      </a:lnTo>
                      <a:lnTo>
                        <a:pt x="323" y="246"/>
                      </a:lnTo>
                      <a:lnTo>
                        <a:pt x="322" y="241"/>
                      </a:lnTo>
                      <a:lnTo>
                        <a:pt x="322" y="234"/>
                      </a:lnTo>
                      <a:lnTo>
                        <a:pt x="323" y="224"/>
                      </a:lnTo>
                      <a:close/>
                      <a:moveTo>
                        <a:pt x="1538" y="217"/>
                      </a:moveTo>
                      <a:lnTo>
                        <a:pt x="1542" y="217"/>
                      </a:lnTo>
                      <a:lnTo>
                        <a:pt x="1545" y="218"/>
                      </a:lnTo>
                      <a:lnTo>
                        <a:pt x="1547" y="220"/>
                      </a:lnTo>
                      <a:lnTo>
                        <a:pt x="1549" y="222"/>
                      </a:lnTo>
                      <a:lnTo>
                        <a:pt x="1550" y="224"/>
                      </a:lnTo>
                      <a:lnTo>
                        <a:pt x="1550" y="225"/>
                      </a:lnTo>
                      <a:lnTo>
                        <a:pt x="1550" y="227"/>
                      </a:lnTo>
                      <a:lnTo>
                        <a:pt x="1552" y="231"/>
                      </a:lnTo>
                      <a:lnTo>
                        <a:pt x="1545" y="231"/>
                      </a:lnTo>
                      <a:lnTo>
                        <a:pt x="1542" y="232"/>
                      </a:lnTo>
                      <a:lnTo>
                        <a:pt x="1538" y="232"/>
                      </a:lnTo>
                      <a:lnTo>
                        <a:pt x="1535" y="234"/>
                      </a:lnTo>
                      <a:lnTo>
                        <a:pt x="1529" y="234"/>
                      </a:lnTo>
                      <a:lnTo>
                        <a:pt x="1529" y="231"/>
                      </a:lnTo>
                      <a:lnTo>
                        <a:pt x="1526" y="231"/>
                      </a:lnTo>
                      <a:lnTo>
                        <a:pt x="1526" y="218"/>
                      </a:lnTo>
                      <a:lnTo>
                        <a:pt x="1531" y="218"/>
                      </a:lnTo>
                      <a:lnTo>
                        <a:pt x="1536" y="217"/>
                      </a:lnTo>
                      <a:lnTo>
                        <a:pt x="1538" y="217"/>
                      </a:lnTo>
                      <a:close/>
                      <a:moveTo>
                        <a:pt x="377" y="208"/>
                      </a:moveTo>
                      <a:lnTo>
                        <a:pt x="393" y="208"/>
                      </a:lnTo>
                      <a:lnTo>
                        <a:pt x="393" y="211"/>
                      </a:lnTo>
                      <a:lnTo>
                        <a:pt x="390" y="211"/>
                      </a:lnTo>
                      <a:lnTo>
                        <a:pt x="386" y="211"/>
                      </a:lnTo>
                      <a:lnTo>
                        <a:pt x="384" y="213"/>
                      </a:lnTo>
                      <a:lnTo>
                        <a:pt x="383" y="213"/>
                      </a:lnTo>
                      <a:lnTo>
                        <a:pt x="383" y="213"/>
                      </a:lnTo>
                      <a:lnTo>
                        <a:pt x="381" y="213"/>
                      </a:lnTo>
                      <a:lnTo>
                        <a:pt x="379" y="211"/>
                      </a:lnTo>
                      <a:lnTo>
                        <a:pt x="377" y="208"/>
                      </a:lnTo>
                      <a:close/>
                      <a:moveTo>
                        <a:pt x="458" y="131"/>
                      </a:moveTo>
                      <a:lnTo>
                        <a:pt x="477" y="152"/>
                      </a:lnTo>
                      <a:lnTo>
                        <a:pt x="501" y="168"/>
                      </a:lnTo>
                      <a:lnTo>
                        <a:pt x="531" y="180"/>
                      </a:lnTo>
                      <a:lnTo>
                        <a:pt x="533" y="197"/>
                      </a:lnTo>
                      <a:lnTo>
                        <a:pt x="538" y="210"/>
                      </a:lnTo>
                      <a:lnTo>
                        <a:pt x="543" y="217"/>
                      </a:lnTo>
                      <a:lnTo>
                        <a:pt x="550" y="224"/>
                      </a:lnTo>
                      <a:lnTo>
                        <a:pt x="557" y="234"/>
                      </a:lnTo>
                      <a:lnTo>
                        <a:pt x="545" y="236"/>
                      </a:lnTo>
                      <a:lnTo>
                        <a:pt x="533" y="238"/>
                      </a:lnTo>
                      <a:lnTo>
                        <a:pt x="522" y="243"/>
                      </a:lnTo>
                      <a:lnTo>
                        <a:pt x="515" y="250"/>
                      </a:lnTo>
                      <a:lnTo>
                        <a:pt x="514" y="253"/>
                      </a:lnTo>
                      <a:lnTo>
                        <a:pt x="512" y="257"/>
                      </a:lnTo>
                      <a:lnTo>
                        <a:pt x="510" y="260"/>
                      </a:lnTo>
                      <a:lnTo>
                        <a:pt x="508" y="262"/>
                      </a:lnTo>
                      <a:lnTo>
                        <a:pt x="505" y="265"/>
                      </a:lnTo>
                      <a:lnTo>
                        <a:pt x="494" y="267"/>
                      </a:lnTo>
                      <a:lnTo>
                        <a:pt x="479" y="269"/>
                      </a:lnTo>
                      <a:lnTo>
                        <a:pt x="461" y="267"/>
                      </a:lnTo>
                      <a:lnTo>
                        <a:pt x="447" y="265"/>
                      </a:lnTo>
                      <a:lnTo>
                        <a:pt x="444" y="255"/>
                      </a:lnTo>
                      <a:lnTo>
                        <a:pt x="442" y="248"/>
                      </a:lnTo>
                      <a:lnTo>
                        <a:pt x="440" y="243"/>
                      </a:lnTo>
                      <a:lnTo>
                        <a:pt x="435" y="234"/>
                      </a:lnTo>
                      <a:lnTo>
                        <a:pt x="458" y="227"/>
                      </a:lnTo>
                      <a:lnTo>
                        <a:pt x="458" y="224"/>
                      </a:lnTo>
                      <a:lnTo>
                        <a:pt x="440" y="222"/>
                      </a:lnTo>
                      <a:lnTo>
                        <a:pt x="428" y="218"/>
                      </a:lnTo>
                      <a:lnTo>
                        <a:pt x="419" y="211"/>
                      </a:lnTo>
                      <a:lnTo>
                        <a:pt x="418" y="206"/>
                      </a:lnTo>
                      <a:lnTo>
                        <a:pt x="414" y="201"/>
                      </a:lnTo>
                      <a:lnTo>
                        <a:pt x="412" y="196"/>
                      </a:lnTo>
                      <a:lnTo>
                        <a:pt x="412" y="190"/>
                      </a:lnTo>
                      <a:lnTo>
                        <a:pt x="412" y="187"/>
                      </a:lnTo>
                      <a:lnTo>
                        <a:pt x="412" y="183"/>
                      </a:lnTo>
                      <a:lnTo>
                        <a:pt x="414" y="183"/>
                      </a:lnTo>
                      <a:lnTo>
                        <a:pt x="416" y="182"/>
                      </a:lnTo>
                      <a:lnTo>
                        <a:pt x="418" y="182"/>
                      </a:lnTo>
                      <a:lnTo>
                        <a:pt x="419" y="182"/>
                      </a:lnTo>
                      <a:lnTo>
                        <a:pt x="423" y="180"/>
                      </a:lnTo>
                      <a:lnTo>
                        <a:pt x="425" y="175"/>
                      </a:lnTo>
                      <a:lnTo>
                        <a:pt x="425" y="169"/>
                      </a:lnTo>
                      <a:lnTo>
                        <a:pt x="425" y="166"/>
                      </a:lnTo>
                      <a:lnTo>
                        <a:pt x="426" y="164"/>
                      </a:lnTo>
                      <a:lnTo>
                        <a:pt x="428" y="161"/>
                      </a:lnTo>
                      <a:lnTo>
                        <a:pt x="430" y="161"/>
                      </a:lnTo>
                      <a:lnTo>
                        <a:pt x="432" y="159"/>
                      </a:lnTo>
                      <a:lnTo>
                        <a:pt x="433" y="159"/>
                      </a:lnTo>
                      <a:lnTo>
                        <a:pt x="435" y="159"/>
                      </a:lnTo>
                      <a:lnTo>
                        <a:pt x="438" y="157"/>
                      </a:lnTo>
                      <a:lnTo>
                        <a:pt x="440" y="150"/>
                      </a:lnTo>
                      <a:lnTo>
                        <a:pt x="442" y="145"/>
                      </a:lnTo>
                      <a:lnTo>
                        <a:pt x="444" y="140"/>
                      </a:lnTo>
                      <a:lnTo>
                        <a:pt x="447" y="135"/>
                      </a:lnTo>
                      <a:lnTo>
                        <a:pt x="449" y="133"/>
                      </a:lnTo>
                      <a:lnTo>
                        <a:pt x="451" y="133"/>
                      </a:lnTo>
                      <a:lnTo>
                        <a:pt x="452" y="131"/>
                      </a:lnTo>
                      <a:lnTo>
                        <a:pt x="454" y="131"/>
                      </a:lnTo>
                      <a:lnTo>
                        <a:pt x="458" y="131"/>
                      </a:lnTo>
                      <a:close/>
                      <a:moveTo>
                        <a:pt x="1488" y="112"/>
                      </a:moveTo>
                      <a:lnTo>
                        <a:pt x="1493" y="114"/>
                      </a:lnTo>
                      <a:lnTo>
                        <a:pt x="1498" y="115"/>
                      </a:lnTo>
                      <a:lnTo>
                        <a:pt x="1501" y="117"/>
                      </a:lnTo>
                      <a:lnTo>
                        <a:pt x="1507" y="119"/>
                      </a:lnTo>
                      <a:lnTo>
                        <a:pt x="1507" y="124"/>
                      </a:lnTo>
                      <a:lnTo>
                        <a:pt x="1508" y="128"/>
                      </a:lnTo>
                      <a:lnTo>
                        <a:pt x="1508" y="131"/>
                      </a:lnTo>
                      <a:lnTo>
                        <a:pt x="1510" y="135"/>
                      </a:lnTo>
                      <a:lnTo>
                        <a:pt x="1498" y="135"/>
                      </a:lnTo>
                      <a:lnTo>
                        <a:pt x="1496" y="131"/>
                      </a:lnTo>
                      <a:lnTo>
                        <a:pt x="1494" y="128"/>
                      </a:lnTo>
                      <a:lnTo>
                        <a:pt x="1491" y="124"/>
                      </a:lnTo>
                      <a:lnTo>
                        <a:pt x="1489" y="122"/>
                      </a:lnTo>
                      <a:lnTo>
                        <a:pt x="1489" y="117"/>
                      </a:lnTo>
                      <a:lnTo>
                        <a:pt x="1488" y="112"/>
                      </a:lnTo>
                      <a:close/>
                      <a:moveTo>
                        <a:pt x="1081" y="80"/>
                      </a:moveTo>
                      <a:lnTo>
                        <a:pt x="1095" y="80"/>
                      </a:lnTo>
                      <a:lnTo>
                        <a:pt x="1098" y="89"/>
                      </a:lnTo>
                      <a:lnTo>
                        <a:pt x="1102" y="94"/>
                      </a:lnTo>
                      <a:lnTo>
                        <a:pt x="1105" y="101"/>
                      </a:lnTo>
                      <a:lnTo>
                        <a:pt x="1107" y="112"/>
                      </a:lnTo>
                      <a:lnTo>
                        <a:pt x="1104" y="112"/>
                      </a:lnTo>
                      <a:lnTo>
                        <a:pt x="1093" y="105"/>
                      </a:lnTo>
                      <a:lnTo>
                        <a:pt x="1086" y="98"/>
                      </a:lnTo>
                      <a:lnTo>
                        <a:pt x="1081" y="91"/>
                      </a:lnTo>
                      <a:lnTo>
                        <a:pt x="1081" y="80"/>
                      </a:lnTo>
                      <a:close/>
                      <a:moveTo>
                        <a:pt x="737" y="26"/>
                      </a:moveTo>
                      <a:lnTo>
                        <a:pt x="749" y="26"/>
                      </a:lnTo>
                      <a:lnTo>
                        <a:pt x="754" y="30"/>
                      </a:lnTo>
                      <a:lnTo>
                        <a:pt x="758" y="33"/>
                      </a:lnTo>
                      <a:lnTo>
                        <a:pt x="760" y="37"/>
                      </a:lnTo>
                      <a:lnTo>
                        <a:pt x="763" y="42"/>
                      </a:lnTo>
                      <a:lnTo>
                        <a:pt x="765" y="46"/>
                      </a:lnTo>
                      <a:lnTo>
                        <a:pt x="774" y="37"/>
                      </a:lnTo>
                      <a:lnTo>
                        <a:pt x="784" y="33"/>
                      </a:lnTo>
                      <a:lnTo>
                        <a:pt x="800" y="35"/>
                      </a:lnTo>
                      <a:lnTo>
                        <a:pt x="800" y="49"/>
                      </a:lnTo>
                      <a:lnTo>
                        <a:pt x="822" y="51"/>
                      </a:lnTo>
                      <a:lnTo>
                        <a:pt x="842" y="54"/>
                      </a:lnTo>
                      <a:lnTo>
                        <a:pt x="859" y="58"/>
                      </a:lnTo>
                      <a:lnTo>
                        <a:pt x="878" y="60"/>
                      </a:lnTo>
                      <a:lnTo>
                        <a:pt x="899" y="58"/>
                      </a:lnTo>
                      <a:lnTo>
                        <a:pt x="899" y="70"/>
                      </a:lnTo>
                      <a:lnTo>
                        <a:pt x="903" y="70"/>
                      </a:lnTo>
                      <a:lnTo>
                        <a:pt x="906" y="70"/>
                      </a:lnTo>
                      <a:lnTo>
                        <a:pt x="908" y="70"/>
                      </a:lnTo>
                      <a:lnTo>
                        <a:pt x="910" y="72"/>
                      </a:lnTo>
                      <a:lnTo>
                        <a:pt x="912" y="73"/>
                      </a:lnTo>
                      <a:lnTo>
                        <a:pt x="908" y="73"/>
                      </a:lnTo>
                      <a:lnTo>
                        <a:pt x="892" y="84"/>
                      </a:lnTo>
                      <a:lnTo>
                        <a:pt x="873" y="96"/>
                      </a:lnTo>
                      <a:lnTo>
                        <a:pt x="850" y="107"/>
                      </a:lnTo>
                      <a:lnTo>
                        <a:pt x="829" y="119"/>
                      </a:lnTo>
                      <a:lnTo>
                        <a:pt x="814" y="129"/>
                      </a:lnTo>
                      <a:lnTo>
                        <a:pt x="803" y="138"/>
                      </a:lnTo>
                      <a:lnTo>
                        <a:pt x="819" y="138"/>
                      </a:lnTo>
                      <a:lnTo>
                        <a:pt x="824" y="135"/>
                      </a:lnTo>
                      <a:lnTo>
                        <a:pt x="829" y="133"/>
                      </a:lnTo>
                      <a:lnTo>
                        <a:pt x="835" y="131"/>
                      </a:lnTo>
                      <a:lnTo>
                        <a:pt x="842" y="131"/>
                      </a:lnTo>
                      <a:lnTo>
                        <a:pt x="842" y="135"/>
                      </a:lnTo>
                      <a:lnTo>
                        <a:pt x="821" y="150"/>
                      </a:lnTo>
                      <a:lnTo>
                        <a:pt x="803" y="166"/>
                      </a:lnTo>
                      <a:lnTo>
                        <a:pt x="788" y="182"/>
                      </a:lnTo>
                      <a:lnTo>
                        <a:pt x="770" y="196"/>
                      </a:lnTo>
                      <a:lnTo>
                        <a:pt x="751" y="208"/>
                      </a:lnTo>
                      <a:lnTo>
                        <a:pt x="726" y="215"/>
                      </a:lnTo>
                      <a:lnTo>
                        <a:pt x="726" y="227"/>
                      </a:lnTo>
                      <a:lnTo>
                        <a:pt x="714" y="229"/>
                      </a:lnTo>
                      <a:lnTo>
                        <a:pt x="700" y="234"/>
                      </a:lnTo>
                      <a:lnTo>
                        <a:pt x="692" y="241"/>
                      </a:lnTo>
                      <a:lnTo>
                        <a:pt x="697" y="245"/>
                      </a:lnTo>
                      <a:lnTo>
                        <a:pt x="700" y="248"/>
                      </a:lnTo>
                      <a:lnTo>
                        <a:pt x="702" y="250"/>
                      </a:lnTo>
                      <a:lnTo>
                        <a:pt x="702" y="253"/>
                      </a:lnTo>
                      <a:lnTo>
                        <a:pt x="702" y="257"/>
                      </a:lnTo>
                      <a:lnTo>
                        <a:pt x="700" y="262"/>
                      </a:lnTo>
                      <a:lnTo>
                        <a:pt x="700" y="269"/>
                      </a:lnTo>
                      <a:lnTo>
                        <a:pt x="662" y="272"/>
                      </a:lnTo>
                      <a:lnTo>
                        <a:pt x="662" y="276"/>
                      </a:lnTo>
                      <a:lnTo>
                        <a:pt x="667" y="278"/>
                      </a:lnTo>
                      <a:lnTo>
                        <a:pt x="669" y="278"/>
                      </a:lnTo>
                      <a:lnTo>
                        <a:pt x="672" y="278"/>
                      </a:lnTo>
                      <a:lnTo>
                        <a:pt x="672" y="278"/>
                      </a:lnTo>
                      <a:lnTo>
                        <a:pt x="674" y="279"/>
                      </a:lnTo>
                      <a:lnTo>
                        <a:pt x="674" y="281"/>
                      </a:lnTo>
                      <a:lnTo>
                        <a:pt x="678" y="285"/>
                      </a:lnTo>
                      <a:lnTo>
                        <a:pt x="672" y="285"/>
                      </a:lnTo>
                      <a:lnTo>
                        <a:pt x="664" y="288"/>
                      </a:lnTo>
                      <a:lnTo>
                        <a:pt x="653" y="292"/>
                      </a:lnTo>
                      <a:lnTo>
                        <a:pt x="643" y="295"/>
                      </a:lnTo>
                      <a:lnTo>
                        <a:pt x="646" y="297"/>
                      </a:lnTo>
                      <a:lnTo>
                        <a:pt x="648" y="297"/>
                      </a:lnTo>
                      <a:lnTo>
                        <a:pt x="650" y="297"/>
                      </a:lnTo>
                      <a:lnTo>
                        <a:pt x="651" y="299"/>
                      </a:lnTo>
                      <a:lnTo>
                        <a:pt x="653" y="299"/>
                      </a:lnTo>
                      <a:lnTo>
                        <a:pt x="651" y="302"/>
                      </a:lnTo>
                      <a:lnTo>
                        <a:pt x="650" y="306"/>
                      </a:lnTo>
                      <a:lnTo>
                        <a:pt x="648" y="307"/>
                      </a:lnTo>
                      <a:lnTo>
                        <a:pt x="650" y="309"/>
                      </a:lnTo>
                      <a:lnTo>
                        <a:pt x="650" y="311"/>
                      </a:lnTo>
                      <a:lnTo>
                        <a:pt x="651" y="314"/>
                      </a:lnTo>
                      <a:lnTo>
                        <a:pt x="653" y="318"/>
                      </a:lnTo>
                      <a:lnTo>
                        <a:pt x="646" y="320"/>
                      </a:lnTo>
                      <a:lnTo>
                        <a:pt x="641" y="320"/>
                      </a:lnTo>
                      <a:lnTo>
                        <a:pt x="636" y="320"/>
                      </a:lnTo>
                      <a:lnTo>
                        <a:pt x="630" y="323"/>
                      </a:lnTo>
                      <a:lnTo>
                        <a:pt x="648" y="323"/>
                      </a:lnTo>
                      <a:lnTo>
                        <a:pt x="662" y="327"/>
                      </a:lnTo>
                      <a:lnTo>
                        <a:pt x="662" y="334"/>
                      </a:lnTo>
                      <a:lnTo>
                        <a:pt x="639" y="334"/>
                      </a:lnTo>
                      <a:lnTo>
                        <a:pt x="637" y="339"/>
                      </a:lnTo>
                      <a:lnTo>
                        <a:pt x="637" y="341"/>
                      </a:lnTo>
                      <a:lnTo>
                        <a:pt x="637" y="342"/>
                      </a:lnTo>
                      <a:lnTo>
                        <a:pt x="636" y="344"/>
                      </a:lnTo>
                      <a:lnTo>
                        <a:pt x="634" y="346"/>
                      </a:lnTo>
                      <a:lnTo>
                        <a:pt x="625" y="349"/>
                      </a:lnTo>
                      <a:lnTo>
                        <a:pt x="613" y="349"/>
                      </a:lnTo>
                      <a:lnTo>
                        <a:pt x="601" y="349"/>
                      </a:lnTo>
                      <a:lnTo>
                        <a:pt x="589" y="342"/>
                      </a:lnTo>
                      <a:lnTo>
                        <a:pt x="573" y="342"/>
                      </a:lnTo>
                      <a:lnTo>
                        <a:pt x="557" y="344"/>
                      </a:lnTo>
                      <a:lnTo>
                        <a:pt x="540" y="346"/>
                      </a:lnTo>
                      <a:lnTo>
                        <a:pt x="524" y="344"/>
                      </a:lnTo>
                      <a:lnTo>
                        <a:pt x="508" y="339"/>
                      </a:lnTo>
                      <a:lnTo>
                        <a:pt x="507" y="337"/>
                      </a:lnTo>
                      <a:lnTo>
                        <a:pt x="507" y="335"/>
                      </a:lnTo>
                      <a:lnTo>
                        <a:pt x="505" y="335"/>
                      </a:lnTo>
                      <a:lnTo>
                        <a:pt x="505" y="334"/>
                      </a:lnTo>
                      <a:lnTo>
                        <a:pt x="505" y="330"/>
                      </a:lnTo>
                      <a:lnTo>
                        <a:pt x="508" y="330"/>
                      </a:lnTo>
                      <a:lnTo>
                        <a:pt x="510" y="327"/>
                      </a:lnTo>
                      <a:lnTo>
                        <a:pt x="514" y="323"/>
                      </a:lnTo>
                      <a:lnTo>
                        <a:pt x="515" y="321"/>
                      </a:lnTo>
                      <a:lnTo>
                        <a:pt x="519" y="320"/>
                      </a:lnTo>
                      <a:lnTo>
                        <a:pt x="521" y="316"/>
                      </a:lnTo>
                      <a:lnTo>
                        <a:pt x="524" y="311"/>
                      </a:lnTo>
                      <a:lnTo>
                        <a:pt x="517" y="309"/>
                      </a:lnTo>
                      <a:lnTo>
                        <a:pt x="512" y="306"/>
                      </a:lnTo>
                      <a:lnTo>
                        <a:pt x="508" y="300"/>
                      </a:lnTo>
                      <a:lnTo>
                        <a:pt x="507" y="295"/>
                      </a:lnTo>
                      <a:lnTo>
                        <a:pt x="505" y="288"/>
                      </a:lnTo>
                      <a:lnTo>
                        <a:pt x="512" y="288"/>
                      </a:lnTo>
                      <a:lnTo>
                        <a:pt x="524" y="285"/>
                      </a:lnTo>
                      <a:lnTo>
                        <a:pt x="538" y="288"/>
                      </a:lnTo>
                      <a:lnTo>
                        <a:pt x="550" y="293"/>
                      </a:lnTo>
                      <a:lnTo>
                        <a:pt x="562" y="299"/>
                      </a:lnTo>
                      <a:lnTo>
                        <a:pt x="562" y="292"/>
                      </a:lnTo>
                      <a:lnTo>
                        <a:pt x="550" y="286"/>
                      </a:lnTo>
                      <a:lnTo>
                        <a:pt x="540" y="281"/>
                      </a:lnTo>
                      <a:lnTo>
                        <a:pt x="531" y="272"/>
                      </a:lnTo>
                      <a:lnTo>
                        <a:pt x="534" y="272"/>
                      </a:lnTo>
                      <a:lnTo>
                        <a:pt x="543" y="259"/>
                      </a:lnTo>
                      <a:lnTo>
                        <a:pt x="554" y="250"/>
                      </a:lnTo>
                      <a:lnTo>
                        <a:pt x="568" y="243"/>
                      </a:lnTo>
                      <a:lnTo>
                        <a:pt x="585" y="238"/>
                      </a:lnTo>
                      <a:lnTo>
                        <a:pt x="585" y="234"/>
                      </a:lnTo>
                      <a:lnTo>
                        <a:pt x="569" y="229"/>
                      </a:lnTo>
                      <a:lnTo>
                        <a:pt x="557" y="220"/>
                      </a:lnTo>
                      <a:lnTo>
                        <a:pt x="547" y="208"/>
                      </a:lnTo>
                      <a:lnTo>
                        <a:pt x="538" y="196"/>
                      </a:lnTo>
                      <a:lnTo>
                        <a:pt x="543" y="194"/>
                      </a:lnTo>
                      <a:lnTo>
                        <a:pt x="547" y="194"/>
                      </a:lnTo>
                      <a:lnTo>
                        <a:pt x="552" y="192"/>
                      </a:lnTo>
                      <a:lnTo>
                        <a:pt x="557" y="192"/>
                      </a:lnTo>
                      <a:lnTo>
                        <a:pt x="564" y="197"/>
                      </a:lnTo>
                      <a:lnTo>
                        <a:pt x="569" y="203"/>
                      </a:lnTo>
                      <a:lnTo>
                        <a:pt x="576" y="208"/>
                      </a:lnTo>
                      <a:lnTo>
                        <a:pt x="576" y="204"/>
                      </a:lnTo>
                      <a:lnTo>
                        <a:pt x="575" y="201"/>
                      </a:lnTo>
                      <a:lnTo>
                        <a:pt x="573" y="201"/>
                      </a:lnTo>
                      <a:lnTo>
                        <a:pt x="573" y="199"/>
                      </a:lnTo>
                      <a:lnTo>
                        <a:pt x="571" y="197"/>
                      </a:lnTo>
                      <a:lnTo>
                        <a:pt x="571" y="196"/>
                      </a:lnTo>
                      <a:lnTo>
                        <a:pt x="569" y="192"/>
                      </a:lnTo>
                      <a:lnTo>
                        <a:pt x="573" y="192"/>
                      </a:lnTo>
                      <a:lnTo>
                        <a:pt x="573" y="189"/>
                      </a:lnTo>
                      <a:lnTo>
                        <a:pt x="589" y="183"/>
                      </a:lnTo>
                      <a:lnTo>
                        <a:pt x="604" y="180"/>
                      </a:lnTo>
                      <a:lnTo>
                        <a:pt x="620" y="178"/>
                      </a:lnTo>
                      <a:lnTo>
                        <a:pt x="639" y="180"/>
                      </a:lnTo>
                      <a:lnTo>
                        <a:pt x="630" y="169"/>
                      </a:lnTo>
                      <a:lnTo>
                        <a:pt x="641" y="166"/>
                      </a:lnTo>
                      <a:lnTo>
                        <a:pt x="653" y="161"/>
                      </a:lnTo>
                      <a:lnTo>
                        <a:pt x="665" y="156"/>
                      </a:lnTo>
                      <a:lnTo>
                        <a:pt x="672" y="150"/>
                      </a:lnTo>
                      <a:lnTo>
                        <a:pt x="678" y="150"/>
                      </a:lnTo>
                      <a:lnTo>
                        <a:pt x="678" y="147"/>
                      </a:lnTo>
                      <a:lnTo>
                        <a:pt x="669" y="147"/>
                      </a:lnTo>
                      <a:lnTo>
                        <a:pt x="665" y="149"/>
                      </a:lnTo>
                      <a:lnTo>
                        <a:pt x="662" y="150"/>
                      </a:lnTo>
                      <a:lnTo>
                        <a:pt x="660" y="150"/>
                      </a:lnTo>
                      <a:lnTo>
                        <a:pt x="658" y="150"/>
                      </a:lnTo>
                      <a:lnTo>
                        <a:pt x="657" y="150"/>
                      </a:lnTo>
                      <a:lnTo>
                        <a:pt x="655" y="149"/>
                      </a:lnTo>
                      <a:lnTo>
                        <a:pt x="653" y="147"/>
                      </a:lnTo>
                      <a:lnTo>
                        <a:pt x="650" y="147"/>
                      </a:lnTo>
                      <a:lnTo>
                        <a:pt x="646" y="150"/>
                      </a:lnTo>
                      <a:lnTo>
                        <a:pt x="641" y="156"/>
                      </a:lnTo>
                      <a:lnTo>
                        <a:pt x="636" y="161"/>
                      </a:lnTo>
                      <a:lnTo>
                        <a:pt x="632" y="166"/>
                      </a:lnTo>
                      <a:lnTo>
                        <a:pt x="627" y="169"/>
                      </a:lnTo>
                      <a:lnTo>
                        <a:pt x="608" y="175"/>
                      </a:lnTo>
                      <a:lnTo>
                        <a:pt x="590" y="175"/>
                      </a:lnTo>
                      <a:lnTo>
                        <a:pt x="573" y="171"/>
                      </a:lnTo>
                      <a:lnTo>
                        <a:pt x="557" y="164"/>
                      </a:lnTo>
                      <a:lnTo>
                        <a:pt x="555" y="164"/>
                      </a:lnTo>
                      <a:lnTo>
                        <a:pt x="552" y="166"/>
                      </a:lnTo>
                      <a:lnTo>
                        <a:pt x="547" y="168"/>
                      </a:lnTo>
                      <a:lnTo>
                        <a:pt x="543" y="169"/>
                      </a:lnTo>
                      <a:lnTo>
                        <a:pt x="540" y="171"/>
                      </a:lnTo>
                      <a:lnTo>
                        <a:pt x="534" y="173"/>
                      </a:lnTo>
                      <a:lnTo>
                        <a:pt x="531" y="164"/>
                      </a:lnTo>
                      <a:lnTo>
                        <a:pt x="534" y="163"/>
                      </a:lnTo>
                      <a:lnTo>
                        <a:pt x="534" y="163"/>
                      </a:lnTo>
                      <a:lnTo>
                        <a:pt x="536" y="161"/>
                      </a:lnTo>
                      <a:lnTo>
                        <a:pt x="538" y="157"/>
                      </a:lnTo>
                      <a:lnTo>
                        <a:pt x="528" y="157"/>
                      </a:lnTo>
                      <a:lnTo>
                        <a:pt x="524" y="159"/>
                      </a:lnTo>
                      <a:lnTo>
                        <a:pt x="519" y="161"/>
                      </a:lnTo>
                      <a:lnTo>
                        <a:pt x="514" y="161"/>
                      </a:lnTo>
                      <a:lnTo>
                        <a:pt x="508" y="161"/>
                      </a:lnTo>
                      <a:lnTo>
                        <a:pt x="505" y="150"/>
                      </a:lnTo>
                      <a:lnTo>
                        <a:pt x="508" y="149"/>
                      </a:lnTo>
                      <a:lnTo>
                        <a:pt x="510" y="149"/>
                      </a:lnTo>
                      <a:lnTo>
                        <a:pt x="512" y="149"/>
                      </a:lnTo>
                      <a:lnTo>
                        <a:pt x="514" y="147"/>
                      </a:lnTo>
                      <a:lnTo>
                        <a:pt x="515" y="147"/>
                      </a:lnTo>
                      <a:lnTo>
                        <a:pt x="493" y="150"/>
                      </a:lnTo>
                      <a:lnTo>
                        <a:pt x="491" y="145"/>
                      </a:lnTo>
                      <a:lnTo>
                        <a:pt x="487" y="142"/>
                      </a:lnTo>
                      <a:lnTo>
                        <a:pt x="486" y="140"/>
                      </a:lnTo>
                      <a:lnTo>
                        <a:pt x="484" y="136"/>
                      </a:lnTo>
                      <a:lnTo>
                        <a:pt x="480" y="131"/>
                      </a:lnTo>
                      <a:lnTo>
                        <a:pt x="486" y="129"/>
                      </a:lnTo>
                      <a:lnTo>
                        <a:pt x="489" y="129"/>
                      </a:lnTo>
                      <a:lnTo>
                        <a:pt x="491" y="129"/>
                      </a:lnTo>
                      <a:lnTo>
                        <a:pt x="493" y="129"/>
                      </a:lnTo>
                      <a:lnTo>
                        <a:pt x="493" y="128"/>
                      </a:lnTo>
                      <a:lnTo>
                        <a:pt x="494" y="126"/>
                      </a:lnTo>
                      <a:lnTo>
                        <a:pt x="496" y="122"/>
                      </a:lnTo>
                      <a:lnTo>
                        <a:pt x="489" y="121"/>
                      </a:lnTo>
                      <a:lnTo>
                        <a:pt x="482" y="119"/>
                      </a:lnTo>
                      <a:lnTo>
                        <a:pt x="479" y="115"/>
                      </a:lnTo>
                      <a:lnTo>
                        <a:pt x="473" y="112"/>
                      </a:lnTo>
                      <a:lnTo>
                        <a:pt x="477" y="112"/>
                      </a:lnTo>
                      <a:lnTo>
                        <a:pt x="477" y="107"/>
                      </a:lnTo>
                      <a:lnTo>
                        <a:pt x="494" y="110"/>
                      </a:lnTo>
                      <a:lnTo>
                        <a:pt x="503" y="108"/>
                      </a:lnTo>
                      <a:lnTo>
                        <a:pt x="510" y="105"/>
                      </a:lnTo>
                      <a:lnTo>
                        <a:pt x="514" y="100"/>
                      </a:lnTo>
                      <a:lnTo>
                        <a:pt x="519" y="93"/>
                      </a:lnTo>
                      <a:lnTo>
                        <a:pt x="528" y="89"/>
                      </a:lnTo>
                      <a:lnTo>
                        <a:pt x="538" y="86"/>
                      </a:lnTo>
                      <a:lnTo>
                        <a:pt x="545" y="89"/>
                      </a:lnTo>
                      <a:lnTo>
                        <a:pt x="554" y="93"/>
                      </a:lnTo>
                      <a:lnTo>
                        <a:pt x="561" y="94"/>
                      </a:lnTo>
                      <a:lnTo>
                        <a:pt x="569" y="93"/>
                      </a:lnTo>
                      <a:lnTo>
                        <a:pt x="566" y="91"/>
                      </a:lnTo>
                      <a:lnTo>
                        <a:pt x="562" y="89"/>
                      </a:lnTo>
                      <a:lnTo>
                        <a:pt x="561" y="89"/>
                      </a:lnTo>
                      <a:lnTo>
                        <a:pt x="561" y="87"/>
                      </a:lnTo>
                      <a:lnTo>
                        <a:pt x="559" y="86"/>
                      </a:lnTo>
                      <a:lnTo>
                        <a:pt x="559" y="82"/>
                      </a:lnTo>
                      <a:lnTo>
                        <a:pt x="557" y="77"/>
                      </a:lnTo>
                      <a:lnTo>
                        <a:pt x="562" y="75"/>
                      </a:lnTo>
                      <a:lnTo>
                        <a:pt x="566" y="73"/>
                      </a:lnTo>
                      <a:lnTo>
                        <a:pt x="569" y="73"/>
                      </a:lnTo>
                      <a:lnTo>
                        <a:pt x="571" y="72"/>
                      </a:lnTo>
                      <a:lnTo>
                        <a:pt x="575" y="70"/>
                      </a:lnTo>
                      <a:lnTo>
                        <a:pt x="582" y="70"/>
                      </a:lnTo>
                      <a:lnTo>
                        <a:pt x="585" y="72"/>
                      </a:lnTo>
                      <a:lnTo>
                        <a:pt x="589" y="75"/>
                      </a:lnTo>
                      <a:lnTo>
                        <a:pt x="592" y="77"/>
                      </a:lnTo>
                      <a:lnTo>
                        <a:pt x="592" y="73"/>
                      </a:lnTo>
                      <a:lnTo>
                        <a:pt x="590" y="72"/>
                      </a:lnTo>
                      <a:lnTo>
                        <a:pt x="590" y="70"/>
                      </a:lnTo>
                      <a:lnTo>
                        <a:pt x="590" y="70"/>
                      </a:lnTo>
                      <a:lnTo>
                        <a:pt x="590" y="68"/>
                      </a:lnTo>
                      <a:lnTo>
                        <a:pt x="589" y="65"/>
                      </a:lnTo>
                      <a:lnTo>
                        <a:pt x="594" y="63"/>
                      </a:lnTo>
                      <a:lnTo>
                        <a:pt x="597" y="61"/>
                      </a:lnTo>
                      <a:lnTo>
                        <a:pt x="603" y="58"/>
                      </a:lnTo>
                      <a:lnTo>
                        <a:pt x="606" y="54"/>
                      </a:lnTo>
                      <a:lnTo>
                        <a:pt x="608" y="54"/>
                      </a:lnTo>
                      <a:lnTo>
                        <a:pt x="615" y="54"/>
                      </a:lnTo>
                      <a:lnTo>
                        <a:pt x="620" y="56"/>
                      </a:lnTo>
                      <a:lnTo>
                        <a:pt x="624" y="60"/>
                      </a:lnTo>
                      <a:lnTo>
                        <a:pt x="630" y="60"/>
                      </a:lnTo>
                      <a:lnTo>
                        <a:pt x="639" y="58"/>
                      </a:lnTo>
                      <a:lnTo>
                        <a:pt x="643" y="46"/>
                      </a:lnTo>
                      <a:lnTo>
                        <a:pt x="648" y="44"/>
                      </a:lnTo>
                      <a:lnTo>
                        <a:pt x="653" y="44"/>
                      </a:lnTo>
                      <a:lnTo>
                        <a:pt x="658" y="44"/>
                      </a:lnTo>
                      <a:lnTo>
                        <a:pt x="662" y="46"/>
                      </a:lnTo>
                      <a:lnTo>
                        <a:pt x="665" y="46"/>
                      </a:lnTo>
                      <a:lnTo>
                        <a:pt x="672" y="35"/>
                      </a:lnTo>
                      <a:lnTo>
                        <a:pt x="683" y="33"/>
                      </a:lnTo>
                      <a:lnTo>
                        <a:pt x="690" y="37"/>
                      </a:lnTo>
                      <a:lnTo>
                        <a:pt x="697" y="40"/>
                      </a:lnTo>
                      <a:lnTo>
                        <a:pt x="704" y="42"/>
                      </a:lnTo>
                      <a:lnTo>
                        <a:pt x="713" y="39"/>
                      </a:lnTo>
                      <a:lnTo>
                        <a:pt x="725" y="32"/>
                      </a:lnTo>
                      <a:lnTo>
                        <a:pt x="737" y="26"/>
                      </a:lnTo>
                      <a:close/>
                      <a:moveTo>
                        <a:pt x="1259" y="0"/>
                      </a:moveTo>
                      <a:lnTo>
                        <a:pt x="1283" y="0"/>
                      </a:lnTo>
                      <a:lnTo>
                        <a:pt x="1308" y="4"/>
                      </a:lnTo>
                      <a:lnTo>
                        <a:pt x="1330" y="7"/>
                      </a:lnTo>
                      <a:lnTo>
                        <a:pt x="1350" y="12"/>
                      </a:lnTo>
                      <a:lnTo>
                        <a:pt x="1379" y="7"/>
                      </a:lnTo>
                      <a:lnTo>
                        <a:pt x="1383" y="11"/>
                      </a:lnTo>
                      <a:lnTo>
                        <a:pt x="1386" y="12"/>
                      </a:lnTo>
                      <a:lnTo>
                        <a:pt x="1390" y="18"/>
                      </a:lnTo>
                      <a:lnTo>
                        <a:pt x="1392" y="21"/>
                      </a:lnTo>
                      <a:lnTo>
                        <a:pt x="1395" y="23"/>
                      </a:lnTo>
                      <a:lnTo>
                        <a:pt x="1412" y="30"/>
                      </a:lnTo>
                      <a:lnTo>
                        <a:pt x="1432" y="35"/>
                      </a:lnTo>
                      <a:lnTo>
                        <a:pt x="1449" y="39"/>
                      </a:lnTo>
                      <a:lnTo>
                        <a:pt x="1449" y="46"/>
                      </a:lnTo>
                      <a:lnTo>
                        <a:pt x="1421" y="46"/>
                      </a:lnTo>
                      <a:lnTo>
                        <a:pt x="1409" y="40"/>
                      </a:lnTo>
                      <a:lnTo>
                        <a:pt x="1395" y="40"/>
                      </a:lnTo>
                      <a:lnTo>
                        <a:pt x="1379" y="42"/>
                      </a:lnTo>
                      <a:lnTo>
                        <a:pt x="1364" y="46"/>
                      </a:lnTo>
                      <a:lnTo>
                        <a:pt x="1364" y="54"/>
                      </a:lnTo>
                      <a:lnTo>
                        <a:pt x="1383" y="54"/>
                      </a:lnTo>
                      <a:lnTo>
                        <a:pt x="1397" y="51"/>
                      </a:lnTo>
                      <a:lnTo>
                        <a:pt x="1414" y="49"/>
                      </a:lnTo>
                      <a:lnTo>
                        <a:pt x="1435" y="49"/>
                      </a:lnTo>
                      <a:lnTo>
                        <a:pt x="1456" y="49"/>
                      </a:lnTo>
                      <a:lnTo>
                        <a:pt x="1472" y="49"/>
                      </a:lnTo>
                      <a:lnTo>
                        <a:pt x="1486" y="63"/>
                      </a:lnTo>
                      <a:lnTo>
                        <a:pt x="1503" y="73"/>
                      </a:lnTo>
                      <a:lnTo>
                        <a:pt x="1498" y="84"/>
                      </a:lnTo>
                      <a:lnTo>
                        <a:pt x="1488" y="91"/>
                      </a:lnTo>
                      <a:lnTo>
                        <a:pt x="1479" y="96"/>
                      </a:lnTo>
                      <a:lnTo>
                        <a:pt x="1467" y="100"/>
                      </a:lnTo>
                      <a:lnTo>
                        <a:pt x="1449" y="100"/>
                      </a:lnTo>
                      <a:lnTo>
                        <a:pt x="1433" y="105"/>
                      </a:lnTo>
                      <a:lnTo>
                        <a:pt x="1416" y="105"/>
                      </a:lnTo>
                      <a:lnTo>
                        <a:pt x="1397" y="103"/>
                      </a:lnTo>
                      <a:lnTo>
                        <a:pt x="1379" y="101"/>
                      </a:lnTo>
                      <a:lnTo>
                        <a:pt x="1362" y="101"/>
                      </a:lnTo>
                      <a:lnTo>
                        <a:pt x="1348" y="105"/>
                      </a:lnTo>
                      <a:lnTo>
                        <a:pt x="1337" y="115"/>
                      </a:lnTo>
                      <a:lnTo>
                        <a:pt x="1379" y="115"/>
                      </a:lnTo>
                      <a:lnTo>
                        <a:pt x="1392" y="112"/>
                      </a:lnTo>
                      <a:lnTo>
                        <a:pt x="1407" y="110"/>
                      </a:lnTo>
                      <a:lnTo>
                        <a:pt x="1425" y="112"/>
                      </a:lnTo>
                      <a:lnTo>
                        <a:pt x="1437" y="115"/>
                      </a:lnTo>
                      <a:lnTo>
                        <a:pt x="1440" y="128"/>
                      </a:lnTo>
                      <a:lnTo>
                        <a:pt x="1446" y="126"/>
                      </a:lnTo>
                      <a:lnTo>
                        <a:pt x="1454" y="121"/>
                      </a:lnTo>
                      <a:lnTo>
                        <a:pt x="1465" y="117"/>
                      </a:lnTo>
                      <a:lnTo>
                        <a:pt x="1475" y="115"/>
                      </a:lnTo>
                      <a:lnTo>
                        <a:pt x="1477" y="121"/>
                      </a:lnTo>
                      <a:lnTo>
                        <a:pt x="1479" y="124"/>
                      </a:lnTo>
                      <a:lnTo>
                        <a:pt x="1481" y="126"/>
                      </a:lnTo>
                      <a:lnTo>
                        <a:pt x="1484" y="128"/>
                      </a:lnTo>
                      <a:lnTo>
                        <a:pt x="1488" y="131"/>
                      </a:lnTo>
                      <a:lnTo>
                        <a:pt x="1472" y="161"/>
                      </a:lnTo>
                      <a:lnTo>
                        <a:pt x="1479" y="161"/>
                      </a:lnTo>
                      <a:lnTo>
                        <a:pt x="1491" y="154"/>
                      </a:lnTo>
                      <a:lnTo>
                        <a:pt x="1507" y="145"/>
                      </a:lnTo>
                      <a:lnTo>
                        <a:pt x="1526" y="138"/>
                      </a:lnTo>
                      <a:lnTo>
                        <a:pt x="1547" y="131"/>
                      </a:lnTo>
                      <a:lnTo>
                        <a:pt x="1570" y="126"/>
                      </a:lnTo>
                      <a:lnTo>
                        <a:pt x="1590" y="126"/>
                      </a:lnTo>
                      <a:lnTo>
                        <a:pt x="1610" y="128"/>
                      </a:lnTo>
                      <a:lnTo>
                        <a:pt x="1624" y="136"/>
                      </a:lnTo>
                      <a:lnTo>
                        <a:pt x="1632" y="150"/>
                      </a:lnTo>
                      <a:lnTo>
                        <a:pt x="1638" y="150"/>
                      </a:lnTo>
                      <a:lnTo>
                        <a:pt x="1638" y="152"/>
                      </a:lnTo>
                      <a:lnTo>
                        <a:pt x="1638" y="152"/>
                      </a:lnTo>
                      <a:lnTo>
                        <a:pt x="1636" y="154"/>
                      </a:lnTo>
                      <a:lnTo>
                        <a:pt x="1634" y="154"/>
                      </a:lnTo>
                      <a:lnTo>
                        <a:pt x="1634" y="154"/>
                      </a:lnTo>
                      <a:lnTo>
                        <a:pt x="1632" y="154"/>
                      </a:lnTo>
                      <a:lnTo>
                        <a:pt x="1629" y="157"/>
                      </a:lnTo>
                      <a:lnTo>
                        <a:pt x="1624" y="159"/>
                      </a:lnTo>
                      <a:lnTo>
                        <a:pt x="1618" y="161"/>
                      </a:lnTo>
                      <a:lnTo>
                        <a:pt x="1611" y="163"/>
                      </a:lnTo>
                      <a:lnTo>
                        <a:pt x="1606" y="164"/>
                      </a:lnTo>
                      <a:lnTo>
                        <a:pt x="1594" y="183"/>
                      </a:lnTo>
                      <a:lnTo>
                        <a:pt x="1571" y="197"/>
                      </a:lnTo>
                      <a:lnTo>
                        <a:pt x="1545" y="206"/>
                      </a:lnTo>
                      <a:lnTo>
                        <a:pt x="1514" y="211"/>
                      </a:lnTo>
                      <a:lnTo>
                        <a:pt x="1514" y="217"/>
                      </a:lnTo>
                      <a:lnTo>
                        <a:pt x="1514" y="220"/>
                      </a:lnTo>
                      <a:lnTo>
                        <a:pt x="1514" y="222"/>
                      </a:lnTo>
                      <a:lnTo>
                        <a:pt x="1512" y="224"/>
                      </a:lnTo>
                      <a:lnTo>
                        <a:pt x="1514" y="225"/>
                      </a:lnTo>
                      <a:lnTo>
                        <a:pt x="1514" y="227"/>
                      </a:lnTo>
                      <a:lnTo>
                        <a:pt x="1517" y="231"/>
                      </a:lnTo>
                      <a:lnTo>
                        <a:pt x="1522" y="234"/>
                      </a:lnTo>
                      <a:lnTo>
                        <a:pt x="1526" y="236"/>
                      </a:lnTo>
                      <a:lnTo>
                        <a:pt x="1529" y="239"/>
                      </a:lnTo>
                      <a:lnTo>
                        <a:pt x="1533" y="241"/>
                      </a:lnTo>
                      <a:lnTo>
                        <a:pt x="1536" y="246"/>
                      </a:lnTo>
                      <a:lnTo>
                        <a:pt x="1533" y="253"/>
                      </a:lnTo>
                      <a:lnTo>
                        <a:pt x="1529" y="269"/>
                      </a:lnTo>
                      <a:lnTo>
                        <a:pt x="1526" y="288"/>
                      </a:lnTo>
                      <a:lnTo>
                        <a:pt x="1522" y="307"/>
                      </a:lnTo>
                      <a:lnTo>
                        <a:pt x="1522" y="323"/>
                      </a:lnTo>
                      <a:lnTo>
                        <a:pt x="1526" y="321"/>
                      </a:lnTo>
                      <a:lnTo>
                        <a:pt x="1529" y="321"/>
                      </a:lnTo>
                      <a:lnTo>
                        <a:pt x="1531" y="321"/>
                      </a:lnTo>
                      <a:lnTo>
                        <a:pt x="1535" y="321"/>
                      </a:lnTo>
                      <a:lnTo>
                        <a:pt x="1536" y="321"/>
                      </a:lnTo>
                      <a:lnTo>
                        <a:pt x="1542" y="323"/>
                      </a:lnTo>
                      <a:lnTo>
                        <a:pt x="1540" y="328"/>
                      </a:lnTo>
                      <a:lnTo>
                        <a:pt x="1540" y="330"/>
                      </a:lnTo>
                      <a:lnTo>
                        <a:pt x="1540" y="334"/>
                      </a:lnTo>
                      <a:lnTo>
                        <a:pt x="1540" y="335"/>
                      </a:lnTo>
                      <a:lnTo>
                        <a:pt x="1540" y="339"/>
                      </a:lnTo>
                      <a:lnTo>
                        <a:pt x="1542" y="346"/>
                      </a:lnTo>
                      <a:lnTo>
                        <a:pt x="1536" y="346"/>
                      </a:lnTo>
                      <a:lnTo>
                        <a:pt x="1536" y="349"/>
                      </a:lnTo>
                      <a:lnTo>
                        <a:pt x="1533" y="348"/>
                      </a:lnTo>
                      <a:lnTo>
                        <a:pt x="1529" y="344"/>
                      </a:lnTo>
                      <a:lnTo>
                        <a:pt x="1528" y="342"/>
                      </a:lnTo>
                      <a:lnTo>
                        <a:pt x="1524" y="341"/>
                      </a:lnTo>
                      <a:lnTo>
                        <a:pt x="1521" y="339"/>
                      </a:lnTo>
                      <a:lnTo>
                        <a:pt x="1514" y="339"/>
                      </a:lnTo>
                      <a:lnTo>
                        <a:pt x="1510" y="341"/>
                      </a:lnTo>
                      <a:lnTo>
                        <a:pt x="1507" y="342"/>
                      </a:lnTo>
                      <a:lnTo>
                        <a:pt x="1503" y="344"/>
                      </a:lnTo>
                      <a:lnTo>
                        <a:pt x="1501" y="346"/>
                      </a:lnTo>
                      <a:lnTo>
                        <a:pt x="1498" y="348"/>
                      </a:lnTo>
                      <a:lnTo>
                        <a:pt x="1496" y="351"/>
                      </a:lnTo>
                      <a:lnTo>
                        <a:pt x="1494" y="358"/>
                      </a:lnTo>
                      <a:lnTo>
                        <a:pt x="1517" y="365"/>
                      </a:lnTo>
                      <a:lnTo>
                        <a:pt x="1522" y="396"/>
                      </a:lnTo>
                      <a:lnTo>
                        <a:pt x="1517" y="396"/>
                      </a:lnTo>
                      <a:lnTo>
                        <a:pt x="1514" y="396"/>
                      </a:lnTo>
                      <a:lnTo>
                        <a:pt x="1510" y="398"/>
                      </a:lnTo>
                      <a:lnTo>
                        <a:pt x="1507" y="400"/>
                      </a:lnTo>
                      <a:lnTo>
                        <a:pt x="1507" y="407"/>
                      </a:lnTo>
                      <a:lnTo>
                        <a:pt x="1515" y="412"/>
                      </a:lnTo>
                      <a:lnTo>
                        <a:pt x="1521" y="419"/>
                      </a:lnTo>
                      <a:lnTo>
                        <a:pt x="1524" y="428"/>
                      </a:lnTo>
                      <a:lnTo>
                        <a:pt x="1526" y="442"/>
                      </a:lnTo>
                      <a:lnTo>
                        <a:pt x="1517" y="442"/>
                      </a:lnTo>
                      <a:lnTo>
                        <a:pt x="1515" y="442"/>
                      </a:lnTo>
                      <a:lnTo>
                        <a:pt x="1510" y="440"/>
                      </a:lnTo>
                      <a:lnTo>
                        <a:pt x="1507" y="442"/>
                      </a:lnTo>
                      <a:lnTo>
                        <a:pt x="1501" y="442"/>
                      </a:lnTo>
                      <a:lnTo>
                        <a:pt x="1498" y="445"/>
                      </a:lnTo>
                      <a:lnTo>
                        <a:pt x="1494" y="449"/>
                      </a:lnTo>
                      <a:lnTo>
                        <a:pt x="1500" y="452"/>
                      </a:lnTo>
                      <a:lnTo>
                        <a:pt x="1503" y="454"/>
                      </a:lnTo>
                      <a:lnTo>
                        <a:pt x="1505" y="456"/>
                      </a:lnTo>
                      <a:lnTo>
                        <a:pt x="1507" y="457"/>
                      </a:lnTo>
                      <a:lnTo>
                        <a:pt x="1508" y="463"/>
                      </a:lnTo>
                      <a:lnTo>
                        <a:pt x="1510" y="468"/>
                      </a:lnTo>
                      <a:lnTo>
                        <a:pt x="1508" y="470"/>
                      </a:lnTo>
                      <a:lnTo>
                        <a:pt x="1508" y="471"/>
                      </a:lnTo>
                      <a:lnTo>
                        <a:pt x="1508" y="471"/>
                      </a:lnTo>
                      <a:lnTo>
                        <a:pt x="1507" y="473"/>
                      </a:lnTo>
                      <a:lnTo>
                        <a:pt x="1507" y="477"/>
                      </a:lnTo>
                      <a:lnTo>
                        <a:pt x="1493" y="477"/>
                      </a:lnTo>
                      <a:lnTo>
                        <a:pt x="1479" y="480"/>
                      </a:lnTo>
                      <a:lnTo>
                        <a:pt x="1468" y="484"/>
                      </a:lnTo>
                      <a:lnTo>
                        <a:pt x="1472" y="484"/>
                      </a:lnTo>
                      <a:lnTo>
                        <a:pt x="1477" y="487"/>
                      </a:lnTo>
                      <a:lnTo>
                        <a:pt x="1481" y="489"/>
                      </a:lnTo>
                      <a:lnTo>
                        <a:pt x="1484" y="489"/>
                      </a:lnTo>
                      <a:lnTo>
                        <a:pt x="1488" y="491"/>
                      </a:lnTo>
                      <a:lnTo>
                        <a:pt x="1491" y="494"/>
                      </a:lnTo>
                      <a:lnTo>
                        <a:pt x="1494" y="499"/>
                      </a:lnTo>
                      <a:lnTo>
                        <a:pt x="1488" y="508"/>
                      </a:lnTo>
                      <a:lnTo>
                        <a:pt x="1484" y="519"/>
                      </a:lnTo>
                      <a:lnTo>
                        <a:pt x="1479" y="531"/>
                      </a:lnTo>
                      <a:lnTo>
                        <a:pt x="1477" y="526"/>
                      </a:lnTo>
                      <a:lnTo>
                        <a:pt x="1474" y="522"/>
                      </a:lnTo>
                      <a:lnTo>
                        <a:pt x="1472" y="520"/>
                      </a:lnTo>
                      <a:lnTo>
                        <a:pt x="1468" y="520"/>
                      </a:lnTo>
                      <a:lnTo>
                        <a:pt x="1463" y="519"/>
                      </a:lnTo>
                      <a:lnTo>
                        <a:pt x="1456" y="519"/>
                      </a:lnTo>
                      <a:lnTo>
                        <a:pt x="1456" y="522"/>
                      </a:lnTo>
                      <a:lnTo>
                        <a:pt x="1460" y="522"/>
                      </a:lnTo>
                      <a:lnTo>
                        <a:pt x="1472" y="534"/>
                      </a:lnTo>
                      <a:lnTo>
                        <a:pt x="1482" y="548"/>
                      </a:lnTo>
                      <a:lnTo>
                        <a:pt x="1488" y="566"/>
                      </a:lnTo>
                      <a:lnTo>
                        <a:pt x="1491" y="587"/>
                      </a:lnTo>
                      <a:lnTo>
                        <a:pt x="1488" y="587"/>
                      </a:lnTo>
                      <a:lnTo>
                        <a:pt x="1488" y="592"/>
                      </a:lnTo>
                      <a:lnTo>
                        <a:pt x="1460" y="595"/>
                      </a:lnTo>
                      <a:lnTo>
                        <a:pt x="1460" y="576"/>
                      </a:lnTo>
                      <a:lnTo>
                        <a:pt x="1456" y="573"/>
                      </a:lnTo>
                      <a:lnTo>
                        <a:pt x="1453" y="571"/>
                      </a:lnTo>
                      <a:lnTo>
                        <a:pt x="1451" y="569"/>
                      </a:lnTo>
                      <a:lnTo>
                        <a:pt x="1446" y="566"/>
                      </a:lnTo>
                      <a:lnTo>
                        <a:pt x="1440" y="564"/>
                      </a:lnTo>
                      <a:lnTo>
                        <a:pt x="1432" y="569"/>
                      </a:lnTo>
                      <a:lnTo>
                        <a:pt x="1421" y="573"/>
                      </a:lnTo>
                      <a:lnTo>
                        <a:pt x="1409" y="574"/>
                      </a:lnTo>
                      <a:lnTo>
                        <a:pt x="1398" y="578"/>
                      </a:lnTo>
                      <a:lnTo>
                        <a:pt x="1392" y="583"/>
                      </a:lnTo>
                      <a:lnTo>
                        <a:pt x="1398" y="583"/>
                      </a:lnTo>
                      <a:lnTo>
                        <a:pt x="1407" y="583"/>
                      </a:lnTo>
                      <a:lnTo>
                        <a:pt x="1421" y="581"/>
                      </a:lnTo>
                      <a:lnTo>
                        <a:pt x="1437" y="580"/>
                      </a:lnTo>
                      <a:lnTo>
                        <a:pt x="1437" y="587"/>
                      </a:lnTo>
                      <a:lnTo>
                        <a:pt x="1402" y="599"/>
                      </a:lnTo>
                      <a:lnTo>
                        <a:pt x="1402" y="602"/>
                      </a:lnTo>
                      <a:lnTo>
                        <a:pt x="1411" y="602"/>
                      </a:lnTo>
                      <a:lnTo>
                        <a:pt x="1416" y="601"/>
                      </a:lnTo>
                      <a:lnTo>
                        <a:pt x="1423" y="599"/>
                      </a:lnTo>
                      <a:lnTo>
                        <a:pt x="1430" y="597"/>
                      </a:lnTo>
                      <a:lnTo>
                        <a:pt x="1437" y="595"/>
                      </a:lnTo>
                      <a:lnTo>
                        <a:pt x="1439" y="604"/>
                      </a:lnTo>
                      <a:lnTo>
                        <a:pt x="1446" y="608"/>
                      </a:lnTo>
                      <a:lnTo>
                        <a:pt x="1453" y="609"/>
                      </a:lnTo>
                      <a:lnTo>
                        <a:pt x="1465" y="608"/>
                      </a:lnTo>
                      <a:lnTo>
                        <a:pt x="1479" y="608"/>
                      </a:lnTo>
                      <a:lnTo>
                        <a:pt x="1479" y="611"/>
                      </a:lnTo>
                      <a:lnTo>
                        <a:pt x="1475" y="611"/>
                      </a:lnTo>
                      <a:lnTo>
                        <a:pt x="1456" y="629"/>
                      </a:lnTo>
                      <a:lnTo>
                        <a:pt x="1435" y="646"/>
                      </a:lnTo>
                      <a:lnTo>
                        <a:pt x="1414" y="660"/>
                      </a:lnTo>
                      <a:lnTo>
                        <a:pt x="1390" y="672"/>
                      </a:lnTo>
                      <a:lnTo>
                        <a:pt x="1364" y="677"/>
                      </a:lnTo>
                      <a:lnTo>
                        <a:pt x="1334" y="676"/>
                      </a:lnTo>
                      <a:lnTo>
                        <a:pt x="1334" y="681"/>
                      </a:lnTo>
                      <a:lnTo>
                        <a:pt x="1334" y="686"/>
                      </a:lnTo>
                      <a:lnTo>
                        <a:pt x="1332" y="690"/>
                      </a:lnTo>
                      <a:lnTo>
                        <a:pt x="1330" y="691"/>
                      </a:lnTo>
                      <a:lnTo>
                        <a:pt x="1329" y="691"/>
                      </a:lnTo>
                      <a:lnTo>
                        <a:pt x="1327" y="693"/>
                      </a:lnTo>
                      <a:lnTo>
                        <a:pt x="1323" y="695"/>
                      </a:lnTo>
                      <a:lnTo>
                        <a:pt x="1320" y="697"/>
                      </a:lnTo>
                      <a:lnTo>
                        <a:pt x="1318" y="698"/>
                      </a:lnTo>
                      <a:lnTo>
                        <a:pt x="1315" y="702"/>
                      </a:lnTo>
                      <a:lnTo>
                        <a:pt x="1311" y="712"/>
                      </a:lnTo>
                      <a:lnTo>
                        <a:pt x="1309" y="725"/>
                      </a:lnTo>
                      <a:lnTo>
                        <a:pt x="1306" y="733"/>
                      </a:lnTo>
                      <a:lnTo>
                        <a:pt x="1297" y="742"/>
                      </a:lnTo>
                      <a:lnTo>
                        <a:pt x="1282" y="752"/>
                      </a:lnTo>
                      <a:lnTo>
                        <a:pt x="1262" y="761"/>
                      </a:lnTo>
                      <a:lnTo>
                        <a:pt x="1245" y="768"/>
                      </a:lnTo>
                      <a:lnTo>
                        <a:pt x="1229" y="772"/>
                      </a:lnTo>
                      <a:lnTo>
                        <a:pt x="1229" y="768"/>
                      </a:lnTo>
                      <a:lnTo>
                        <a:pt x="1229" y="765"/>
                      </a:lnTo>
                      <a:lnTo>
                        <a:pt x="1227" y="765"/>
                      </a:lnTo>
                      <a:lnTo>
                        <a:pt x="1227" y="763"/>
                      </a:lnTo>
                      <a:lnTo>
                        <a:pt x="1226" y="761"/>
                      </a:lnTo>
                      <a:lnTo>
                        <a:pt x="1224" y="775"/>
                      </a:lnTo>
                      <a:lnTo>
                        <a:pt x="1219" y="787"/>
                      </a:lnTo>
                      <a:lnTo>
                        <a:pt x="1215" y="798"/>
                      </a:lnTo>
                      <a:lnTo>
                        <a:pt x="1210" y="808"/>
                      </a:lnTo>
                      <a:lnTo>
                        <a:pt x="1206" y="822"/>
                      </a:lnTo>
                      <a:lnTo>
                        <a:pt x="1210" y="824"/>
                      </a:lnTo>
                      <a:lnTo>
                        <a:pt x="1210" y="826"/>
                      </a:lnTo>
                      <a:lnTo>
                        <a:pt x="1212" y="826"/>
                      </a:lnTo>
                      <a:lnTo>
                        <a:pt x="1212" y="826"/>
                      </a:lnTo>
                      <a:lnTo>
                        <a:pt x="1212" y="828"/>
                      </a:lnTo>
                      <a:lnTo>
                        <a:pt x="1210" y="829"/>
                      </a:lnTo>
                      <a:lnTo>
                        <a:pt x="1206" y="833"/>
                      </a:lnTo>
                      <a:lnTo>
                        <a:pt x="1203" y="835"/>
                      </a:lnTo>
                      <a:lnTo>
                        <a:pt x="1200" y="838"/>
                      </a:lnTo>
                      <a:lnTo>
                        <a:pt x="1196" y="840"/>
                      </a:lnTo>
                      <a:lnTo>
                        <a:pt x="1194" y="843"/>
                      </a:lnTo>
                      <a:lnTo>
                        <a:pt x="1191" y="848"/>
                      </a:lnTo>
                      <a:lnTo>
                        <a:pt x="1184" y="868"/>
                      </a:lnTo>
                      <a:lnTo>
                        <a:pt x="1179" y="889"/>
                      </a:lnTo>
                      <a:lnTo>
                        <a:pt x="1177" y="913"/>
                      </a:lnTo>
                      <a:lnTo>
                        <a:pt x="1173" y="936"/>
                      </a:lnTo>
                      <a:lnTo>
                        <a:pt x="1168" y="957"/>
                      </a:lnTo>
                      <a:lnTo>
                        <a:pt x="1165" y="955"/>
                      </a:lnTo>
                      <a:lnTo>
                        <a:pt x="1165" y="955"/>
                      </a:lnTo>
                      <a:lnTo>
                        <a:pt x="1163" y="955"/>
                      </a:lnTo>
                      <a:lnTo>
                        <a:pt x="1163" y="953"/>
                      </a:lnTo>
                      <a:lnTo>
                        <a:pt x="1161" y="953"/>
                      </a:lnTo>
                      <a:lnTo>
                        <a:pt x="1156" y="950"/>
                      </a:lnTo>
                      <a:lnTo>
                        <a:pt x="1147" y="943"/>
                      </a:lnTo>
                      <a:lnTo>
                        <a:pt x="1133" y="934"/>
                      </a:lnTo>
                      <a:lnTo>
                        <a:pt x="1117" y="925"/>
                      </a:lnTo>
                      <a:lnTo>
                        <a:pt x="1102" y="915"/>
                      </a:lnTo>
                      <a:lnTo>
                        <a:pt x="1090" y="906"/>
                      </a:lnTo>
                      <a:lnTo>
                        <a:pt x="1079" y="901"/>
                      </a:lnTo>
                      <a:lnTo>
                        <a:pt x="1076" y="899"/>
                      </a:lnTo>
                      <a:lnTo>
                        <a:pt x="1072" y="861"/>
                      </a:lnTo>
                      <a:lnTo>
                        <a:pt x="1070" y="857"/>
                      </a:lnTo>
                      <a:lnTo>
                        <a:pt x="1065" y="854"/>
                      </a:lnTo>
                      <a:lnTo>
                        <a:pt x="1062" y="852"/>
                      </a:lnTo>
                      <a:lnTo>
                        <a:pt x="1056" y="848"/>
                      </a:lnTo>
                      <a:lnTo>
                        <a:pt x="1053" y="845"/>
                      </a:lnTo>
                      <a:lnTo>
                        <a:pt x="1056" y="843"/>
                      </a:lnTo>
                      <a:lnTo>
                        <a:pt x="1056" y="841"/>
                      </a:lnTo>
                      <a:lnTo>
                        <a:pt x="1058" y="840"/>
                      </a:lnTo>
                      <a:lnTo>
                        <a:pt x="1058" y="840"/>
                      </a:lnTo>
                      <a:lnTo>
                        <a:pt x="1060" y="836"/>
                      </a:lnTo>
                      <a:lnTo>
                        <a:pt x="1062" y="833"/>
                      </a:lnTo>
                      <a:lnTo>
                        <a:pt x="1053" y="833"/>
                      </a:lnTo>
                      <a:lnTo>
                        <a:pt x="1048" y="833"/>
                      </a:lnTo>
                      <a:lnTo>
                        <a:pt x="1044" y="833"/>
                      </a:lnTo>
                      <a:lnTo>
                        <a:pt x="1042" y="831"/>
                      </a:lnTo>
                      <a:lnTo>
                        <a:pt x="1041" y="828"/>
                      </a:lnTo>
                      <a:lnTo>
                        <a:pt x="1037" y="822"/>
                      </a:lnTo>
                      <a:lnTo>
                        <a:pt x="1035" y="819"/>
                      </a:lnTo>
                      <a:lnTo>
                        <a:pt x="1035" y="815"/>
                      </a:lnTo>
                      <a:lnTo>
                        <a:pt x="1035" y="814"/>
                      </a:lnTo>
                      <a:lnTo>
                        <a:pt x="1035" y="810"/>
                      </a:lnTo>
                      <a:lnTo>
                        <a:pt x="1037" y="807"/>
                      </a:lnTo>
                      <a:lnTo>
                        <a:pt x="1037" y="803"/>
                      </a:lnTo>
                      <a:lnTo>
                        <a:pt x="1027" y="803"/>
                      </a:lnTo>
                      <a:lnTo>
                        <a:pt x="1027" y="798"/>
                      </a:lnTo>
                      <a:lnTo>
                        <a:pt x="1028" y="793"/>
                      </a:lnTo>
                      <a:lnTo>
                        <a:pt x="1030" y="791"/>
                      </a:lnTo>
                      <a:lnTo>
                        <a:pt x="1030" y="787"/>
                      </a:lnTo>
                      <a:lnTo>
                        <a:pt x="1032" y="784"/>
                      </a:lnTo>
                      <a:lnTo>
                        <a:pt x="1034" y="779"/>
                      </a:lnTo>
                      <a:lnTo>
                        <a:pt x="1028" y="779"/>
                      </a:lnTo>
                      <a:lnTo>
                        <a:pt x="1023" y="779"/>
                      </a:lnTo>
                      <a:lnTo>
                        <a:pt x="1020" y="777"/>
                      </a:lnTo>
                      <a:lnTo>
                        <a:pt x="1014" y="775"/>
                      </a:lnTo>
                      <a:lnTo>
                        <a:pt x="1013" y="749"/>
                      </a:lnTo>
                      <a:lnTo>
                        <a:pt x="1011" y="725"/>
                      </a:lnTo>
                      <a:lnTo>
                        <a:pt x="1011" y="702"/>
                      </a:lnTo>
                      <a:lnTo>
                        <a:pt x="1018" y="679"/>
                      </a:lnTo>
                      <a:lnTo>
                        <a:pt x="1025" y="669"/>
                      </a:lnTo>
                      <a:lnTo>
                        <a:pt x="1034" y="662"/>
                      </a:lnTo>
                      <a:lnTo>
                        <a:pt x="1041" y="656"/>
                      </a:lnTo>
                      <a:lnTo>
                        <a:pt x="1046" y="648"/>
                      </a:lnTo>
                      <a:lnTo>
                        <a:pt x="1051" y="637"/>
                      </a:lnTo>
                      <a:lnTo>
                        <a:pt x="1053" y="618"/>
                      </a:lnTo>
                      <a:lnTo>
                        <a:pt x="1049" y="618"/>
                      </a:lnTo>
                      <a:lnTo>
                        <a:pt x="1046" y="622"/>
                      </a:lnTo>
                      <a:lnTo>
                        <a:pt x="1042" y="623"/>
                      </a:lnTo>
                      <a:lnTo>
                        <a:pt x="1041" y="623"/>
                      </a:lnTo>
                      <a:lnTo>
                        <a:pt x="1037" y="623"/>
                      </a:lnTo>
                      <a:lnTo>
                        <a:pt x="1034" y="622"/>
                      </a:lnTo>
                      <a:lnTo>
                        <a:pt x="1020" y="618"/>
                      </a:lnTo>
                      <a:lnTo>
                        <a:pt x="1009" y="611"/>
                      </a:lnTo>
                      <a:lnTo>
                        <a:pt x="1002" y="601"/>
                      </a:lnTo>
                      <a:lnTo>
                        <a:pt x="999" y="583"/>
                      </a:lnTo>
                      <a:lnTo>
                        <a:pt x="1004" y="583"/>
                      </a:lnTo>
                      <a:lnTo>
                        <a:pt x="1004" y="580"/>
                      </a:lnTo>
                      <a:lnTo>
                        <a:pt x="1013" y="585"/>
                      </a:lnTo>
                      <a:lnTo>
                        <a:pt x="1023" y="592"/>
                      </a:lnTo>
                      <a:lnTo>
                        <a:pt x="1032" y="595"/>
                      </a:lnTo>
                      <a:lnTo>
                        <a:pt x="1042" y="595"/>
                      </a:lnTo>
                      <a:lnTo>
                        <a:pt x="1042" y="594"/>
                      </a:lnTo>
                      <a:lnTo>
                        <a:pt x="1044" y="592"/>
                      </a:lnTo>
                      <a:lnTo>
                        <a:pt x="1044" y="592"/>
                      </a:lnTo>
                      <a:lnTo>
                        <a:pt x="1044" y="590"/>
                      </a:lnTo>
                      <a:lnTo>
                        <a:pt x="1046" y="587"/>
                      </a:lnTo>
                      <a:lnTo>
                        <a:pt x="1027" y="573"/>
                      </a:lnTo>
                      <a:lnTo>
                        <a:pt x="1011" y="553"/>
                      </a:lnTo>
                      <a:lnTo>
                        <a:pt x="1006" y="555"/>
                      </a:lnTo>
                      <a:lnTo>
                        <a:pt x="1002" y="557"/>
                      </a:lnTo>
                      <a:lnTo>
                        <a:pt x="997" y="559"/>
                      </a:lnTo>
                      <a:lnTo>
                        <a:pt x="992" y="560"/>
                      </a:lnTo>
                      <a:lnTo>
                        <a:pt x="988" y="557"/>
                      </a:lnTo>
                      <a:lnTo>
                        <a:pt x="987" y="555"/>
                      </a:lnTo>
                      <a:lnTo>
                        <a:pt x="985" y="552"/>
                      </a:lnTo>
                      <a:lnTo>
                        <a:pt x="983" y="550"/>
                      </a:lnTo>
                      <a:lnTo>
                        <a:pt x="980" y="545"/>
                      </a:lnTo>
                      <a:lnTo>
                        <a:pt x="990" y="534"/>
                      </a:lnTo>
                      <a:lnTo>
                        <a:pt x="992" y="519"/>
                      </a:lnTo>
                      <a:lnTo>
                        <a:pt x="990" y="499"/>
                      </a:lnTo>
                      <a:lnTo>
                        <a:pt x="985" y="478"/>
                      </a:lnTo>
                      <a:lnTo>
                        <a:pt x="976" y="456"/>
                      </a:lnTo>
                      <a:lnTo>
                        <a:pt x="966" y="435"/>
                      </a:lnTo>
                      <a:lnTo>
                        <a:pt x="953" y="416"/>
                      </a:lnTo>
                      <a:lnTo>
                        <a:pt x="943" y="398"/>
                      </a:lnTo>
                      <a:lnTo>
                        <a:pt x="934" y="384"/>
                      </a:lnTo>
                      <a:lnTo>
                        <a:pt x="913" y="370"/>
                      </a:lnTo>
                      <a:lnTo>
                        <a:pt x="889" y="365"/>
                      </a:lnTo>
                      <a:lnTo>
                        <a:pt x="864" y="365"/>
                      </a:lnTo>
                      <a:lnTo>
                        <a:pt x="836" y="365"/>
                      </a:lnTo>
                      <a:lnTo>
                        <a:pt x="809" y="367"/>
                      </a:lnTo>
                      <a:lnTo>
                        <a:pt x="781" y="365"/>
                      </a:lnTo>
                      <a:lnTo>
                        <a:pt x="781" y="360"/>
                      </a:lnTo>
                      <a:lnTo>
                        <a:pt x="781" y="356"/>
                      </a:lnTo>
                      <a:lnTo>
                        <a:pt x="782" y="355"/>
                      </a:lnTo>
                      <a:lnTo>
                        <a:pt x="782" y="353"/>
                      </a:lnTo>
                      <a:lnTo>
                        <a:pt x="782" y="351"/>
                      </a:lnTo>
                      <a:lnTo>
                        <a:pt x="781" y="349"/>
                      </a:lnTo>
                      <a:lnTo>
                        <a:pt x="770" y="344"/>
                      </a:lnTo>
                      <a:lnTo>
                        <a:pt x="760" y="341"/>
                      </a:lnTo>
                      <a:lnTo>
                        <a:pt x="749" y="334"/>
                      </a:lnTo>
                      <a:lnTo>
                        <a:pt x="758" y="334"/>
                      </a:lnTo>
                      <a:lnTo>
                        <a:pt x="768" y="330"/>
                      </a:lnTo>
                      <a:lnTo>
                        <a:pt x="782" y="327"/>
                      </a:lnTo>
                      <a:lnTo>
                        <a:pt x="798" y="325"/>
                      </a:lnTo>
                      <a:lnTo>
                        <a:pt x="810" y="321"/>
                      </a:lnTo>
                      <a:lnTo>
                        <a:pt x="819" y="314"/>
                      </a:lnTo>
                      <a:lnTo>
                        <a:pt x="777" y="314"/>
                      </a:lnTo>
                      <a:lnTo>
                        <a:pt x="767" y="311"/>
                      </a:lnTo>
                      <a:lnTo>
                        <a:pt x="758" y="311"/>
                      </a:lnTo>
                      <a:lnTo>
                        <a:pt x="747" y="309"/>
                      </a:lnTo>
                      <a:lnTo>
                        <a:pt x="739" y="307"/>
                      </a:lnTo>
                      <a:lnTo>
                        <a:pt x="730" y="304"/>
                      </a:lnTo>
                      <a:lnTo>
                        <a:pt x="725" y="295"/>
                      </a:lnTo>
                      <a:lnTo>
                        <a:pt x="723" y="281"/>
                      </a:lnTo>
                      <a:lnTo>
                        <a:pt x="744" y="278"/>
                      </a:lnTo>
                      <a:lnTo>
                        <a:pt x="763" y="271"/>
                      </a:lnTo>
                      <a:lnTo>
                        <a:pt x="779" y="264"/>
                      </a:lnTo>
                      <a:lnTo>
                        <a:pt x="796" y="257"/>
                      </a:lnTo>
                      <a:lnTo>
                        <a:pt x="831" y="257"/>
                      </a:lnTo>
                      <a:lnTo>
                        <a:pt x="845" y="211"/>
                      </a:lnTo>
                      <a:lnTo>
                        <a:pt x="812" y="211"/>
                      </a:lnTo>
                      <a:lnTo>
                        <a:pt x="803" y="199"/>
                      </a:lnTo>
                      <a:lnTo>
                        <a:pt x="814" y="192"/>
                      </a:lnTo>
                      <a:lnTo>
                        <a:pt x="822" y="185"/>
                      </a:lnTo>
                      <a:lnTo>
                        <a:pt x="833" y="180"/>
                      </a:lnTo>
                      <a:lnTo>
                        <a:pt x="845" y="176"/>
                      </a:lnTo>
                      <a:lnTo>
                        <a:pt x="845" y="164"/>
                      </a:lnTo>
                      <a:lnTo>
                        <a:pt x="859" y="157"/>
                      </a:lnTo>
                      <a:lnTo>
                        <a:pt x="866" y="149"/>
                      </a:lnTo>
                      <a:lnTo>
                        <a:pt x="873" y="138"/>
                      </a:lnTo>
                      <a:lnTo>
                        <a:pt x="884" y="131"/>
                      </a:lnTo>
                      <a:lnTo>
                        <a:pt x="896" y="126"/>
                      </a:lnTo>
                      <a:lnTo>
                        <a:pt x="906" y="126"/>
                      </a:lnTo>
                      <a:lnTo>
                        <a:pt x="915" y="129"/>
                      </a:lnTo>
                      <a:lnTo>
                        <a:pt x="927" y="128"/>
                      </a:lnTo>
                      <a:lnTo>
                        <a:pt x="918" y="124"/>
                      </a:lnTo>
                      <a:lnTo>
                        <a:pt x="913" y="122"/>
                      </a:lnTo>
                      <a:lnTo>
                        <a:pt x="908" y="121"/>
                      </a:lnTo>
                      <a:lnTo>
                        <a:pt x="903" y="115"/>
                      </a:lnTo>
                      <a:lnTo>
                        <a:pt x="920" y="112"/>
                      </a:lnTo>
                      <a:lnTo>
                        <a:pt x="936" y="107"/>
                      </a:lnTo>
                      <a:lnTo>
                        <a:pt x="950" y="103"/>
                      </a:lnTo>
                      <a:lnTo>
                        <a:pt x="966" y="100"/>
                      </a:lnTo>
                      <a:lnTo>
                        <a:pt x="967" y="107"/>
                      </a:lnTo>
                      <a:lnTo>
                        <a:pt x="969" y="110"/>
                      </a:lnTo>
                      <a:lnTo>
                        <a:pt x="971" y="115"/>
                      </a:lnTo>
                      <a:lnTo>
                        <a:pt x="973" y="119"/>
                      </a:lnTo>
                      <a:lnTo>
                        <a:pt x="978" y="121"/>
                      </a:lnTo>
                      <a:lnTo>
                        <a:pt x="985" y="122"/>
                      </a:lnTo>
                      <a:lnTo>
                        <a:pt x="985" y="117"/>
                      </a:lnTo>
                      <a:lnTo>
                        <a:pt x="988" y="112"/>
                      </a:lnTo>
                      <a:lnTo>
                        <a:pt x="990" y="105"/>
                      </a:lnTo>
                      <a:lnTo>
                        <a:pt x="992" y="100"/>
                      </a:lnTo>
                      <a:lnTo>
                        <a:pt x="995" y="105"/>
                      </a:lnTo>
                      <a:lnTo>
                        <a:pt x="1001" y="110"/>
                      </a:lnTo>
                      <a:lnTo>
                        <a:pt x="1004" y="114"/>
                      </a:lnTo>
                      <a:lnTo>
                        <a:pt x="1011" y="117"/>
                      </a:lnTo>
                      <a:lnTo>
                        <a:pt x="1018" y="119"/>
                      </a:lnTo>
                      <a:lnTo>
                        <a:pt x="1014" y="96"/>
                      </a:lnTo>
                      <a:lnTo>
                        <a:pt x="1027" y="93"/>
                      </a:lnTo>
                      <a:lnTo>
                        <a:pt x="1037" y="89"/>
                      </a:lnTo>
                      <a:lnTo>
                        <a:pt x="1053" y="93"/>
                      </a:lnTo>
                      <a:lnTo>
                        <a:pt x="1070" y="100"/>
                      </a:lnTo>
                      <a:lnTo>
                        <a:pt x="1088" y="110"/>
                      </a:lnTo>
                      <a:lnTo>
                        <a:pt x="1107" y="119"/>
                      </a:lnTo>
                      <a:lnTo>
                        <a:pt x="1123" y="126"/>
                      </a:lnTo>
                      <a:lnTo>
                        <a:pt x="1138" y="131"/>
                      </a:lnTo>
                      <a:lnTo>
                        <a:pt x="1138" y="128"/>
                      </a:lnTo>
                      <a:lnTo>
                        <a:pt x="1128" y="119"/>
                      </a:lnTo>
                      <a:lnTo>
                        <a:pt x="1121" y="112"/>
                      </a:lnTo>
                      <a:lnTo>
                        <a:pt x="1117" y="103"/>
                      </a:lnTo>
                      <a:lnTo>
                        <a:pt x="1123" y="93"/>
                      </a:lnTo>
                      <a:lnTo>
                        <a:pt x="1119" y="89"/>
                      </a:lnTo>
                      <a:lnTo>
                        <a:pt x="1114" y="84"/>
                      </a:lnTo>
                      <a:lnTo>
                        <a:pt x="1109" y="80"/>
                      </a:lnTo>
                      <a:lnTo>
                        <a:pt x="1104" y="77"/>
                      </a:lnTo>
                      <a:lnTo>
                        <a:pt x="1100" y="73"/>
                      </a:lnTo>
                      <a:lnTo>
                        <a:pt x="1104" y="65"/>
                      </a:lnTo>
                      <a:lnTo>
                        <a:pt x="1114" y="68"/>
                      </a:lnTo>
                      <a:lnTo>
                        <a:pt x="1128" y="70"/>
                      </a:lnTo>
                      <a:lnTo>
                        <a:pt x="1140" y="68"/>
                      </a:lnTo>
                      <a:lnTo>
                        <a:pt x="1149" y="61"/>
                      </a:lnTo>
                      <a:lnTo>
                        <a:pt x="1107" y="61"/>
                      </a:lnTo>
                      <a:lnTo>
                        <a:pt x="1107" y="58"/>
                      </a:lnTo>
                      <a:lnTo>
                        <a:pt x="1104" y="58"/>
                      </a:lnTo>
                      <a:lnTo>
                        <a:pt x="1104" y="54"/>
                      </a:lnTo>
                      <a:lnTo>
                        <a:pt x="1109" y="51"/>
                      </a:lnTo>
                      <a:lnTo>
                        <a:pt x="1114" y="47"/>
                      </a:lnTo>
                      <a:lnTo>
                        <a:pt x="1119" y="44"/>
                      </a:lnTo>
                      <a:lnTo>
                        <a:pt x="1124" y="40"/>
                      </a:lnTo>
                      <a:lnTo>
                        <a:pt x="1130" y="39"/>
                      </a:lnTo>
                      <a:lnTo>
                        <a:pt x="1152" y="42"/>
                      </a:lnTo>
                      <a:lnTo>
                        <a:pt x="1158" y="26"/>
                      </a:lnTo>
                      <a:lnTo>
                        <a:pt x="1184" y="30"/>
                      </a:lnTo>
                      <a:lnTo>
                        <a:pt x="1186" y="30"/>
                      </a:lnTo>
                      <a:lnTo>
                        <a:pt x="1187" y="26"/>
                      </a:lnTo>
                      <a:lnTo>
                        <a:pt x="1189" y="25"/>
                      </a:lnTo>
                      <a:lnTo>
                        <a:pt x="1191" y="21"/>
                      </a:lnTo>
                      <a:lnTo>
                        <a:pt x="1196" y="19"/>
                      </a:lnTo>
                      <a:lnTo>
                        <a:pt x="1200" y="25"/>
                      </a:lnTo>
                      <a:lnTo>
                        <a:pt x="1205" y="30"/>
                      </a:lnTo>
                      <a:lnTo>
                        <a:pt x="1210" y="35"/>
                      </a:lnTo>
                      <a:lnTo>
                        <a:pt x="1210" y="26"/>
                      </a:lnTo>
                      <a:lnTo>
                        <a:pt x="1212" y="25"/>
                      </a:lnTo>
                      <a:lnTo>
                        <a:pt x="1212" y="23"/>
                      </a:lnTo>
                      <a:lnTo>
                        <a:pt x="1212" y="21"/>
                      </a:lnTo>
                      <a:lnTo>
                        <a:pt x="1212" y="19"/>
                      </a:lnTo>
                      <a:lnTo>
                        <a:pt x="1213" y="16"/>
                      </a:lnTo>
                      <a:lnTo>
                        <a:pt x="1215" y="14"/>
                      </a:lnTo>
                      <a:lnTo>
                        <a:pt x="1219" y="12"/>
                      </a:lnTo>
                      <a:lnTo>
                        <a:pt x="1236" y="4"/>
                      </a:lnTo>
                      <a:lnTo>
                        <a:pt x="1259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9" name="Freeform 15">
                  <a:extLst>
                    <a:ext uri="{FF2B5EF4-FFF2-40B4-BE49-F238E27FC236}">
                      <a16:creationId xmlns:a16="http://schemas.microsoft.com/office/drawing/2014/main" id="{00835CD7-232B-4EED-A942-EA19AA93CE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75894" y="1550987"/>
                  <a:ext cx="4530725" cy="3509963"/>
                </a:xfrm>
                <a:custGeom>
                  <a:avLst/>
                  <a:gdLst>
                    <a:gd name="T0" fmla="*/ 1971 w 2854"/>
                    <a:gd name="T1" fmla="*/ 1813 h 2211"/>
                    <a:gd name="T2" fmla="*/ 1855 w 2854"/>
                    <a:gd name="T3" fmla="*/ 1811 h 2211"/>
                    <a:gd name="T4" fmla="*/ 1992 w 2854"/>
                    <a:gd name="T5" fmla="*/ 1742 h 2211"/>
                    <a:gd name="T6" fmla="*/ 2278 w 2854"/>
                    <a:gd name="T7" fmla="*/ 1785 h 2211"/>
                    <a:gd name="T8" fmla="*/ 2068 w 2854"/>
                    <a:gd name="T9" fmla="*/ 1731 h 2211"/>
                    <a:gd name="T10" fmla="*/ 1906 w 2854"/>
                    <a:gd name="T11" fmla="*/ 1752 h 2211"/>
                    <a:gd name="T12" fmla="*/ 1637 w 2854"/>
                    <a:gd name="T13" fmla="*/ 1670 h 2211"/>
                    <a:gd name="T14" fmla="*/ 1840 w 2854"/>
                    <a:gd name="T15" fmla="*/ 1602 h 2211"/>
                    <a:gd name="T16" fmla="*/ 1824 w 2854"/>
                    <a:gd name="T17" fmla="*/ 1628 h 2211"/>
                    <a:gd name="T18" fmla="*/ 1965 w 2854"/>
                    <a:gd name="T19" fmla="*/ 1604 h 2211"/>
                    <a:gd name="T20" fmla="*/ 1918 w 2854"/>
                    <a:gd name="T21" fmla="*/ 1466 h 2211"/>
                    <a:gd name="T22" fmla="*/ 1920 w 2854"/>
                    <a:gd name="T23" fmla="*/ 1534 h 2211"/>
                    <a:gd name="T24" fmla="*/ 2030 w 2854"/>
                    <a:gd name="T25" fmla="*/ 1272 h 2211"/>
                    <a:gd name="T26" fmla="*/ 274 w 2854"/>
                    <a:gd name="T27" fmla="*/ 1106 h 2211"/>
                    <a:gd name="T28" fmla="*/ 2229 w 2854"/>
                    <a:gd name="T29" fmla="*/ 1024 h 2211"/>
                    <a:gd name="T30" fmla="*/ 2054 w 2854"/>
                    <a:gd name="T31" fmla="*/ 1218 h 2211"/>
                    <a:gd name="T32" fmla="*/ 2177 w 2854"/>
                    <a:gd name="T33" fmla="*/ 1043 h 2211"/>
                    <a:gd name="T34" fmla="*/ 408 w 2854"/>
                    <a:gd name="T35" fmla="*/ 1136 h 2211"/>
                    <a:gd name="T36" fmla="*/ 230 w 2854"/>
                    <a:gd name="T37" fmla="*/ 1145 h 2211"/>
                    <a:gd name="T38" fmla="*/ 539 w 2854"/>
                    <a:gd name="T39" fmla="*/ 1225 h 2211"/>
                    <a:gd name="T40" fmla="*/ 600 w 2854"/>
                    <a:gd name="T41" fmla="*/ 1111 h 2211"/>
                    <a:gd name="T42" fmla="*/ 503 w 2854"/>
                    <a:gd name="T43" fmla="*/ 1103 h 2211"/>
                    <a:gd name="T44" fmla="*/ 721 w 2854"/>
                    <a:gd name="T45" fmla="*/ 1017 h 2211"/>
                    <a:gd name="T46" fmla="*/ 965 w 2854"/>
                    <a:gd name="T47" fmla="*/ 1080 h 2211"/>
                    <a:gd name="T48" fmla="*/ 2211 w 2854"/>
                    <a:gd name="T49" fmla="*/ 958 h 2211"/>
                    <a:gd name="T50" fmla="*/ 400 w 2854"/>
                    <a:gd name="T51" fmla="*/ 801 h 2211"/>
                    <a:gd name="T52" fmla="*/ 201 w 2854"/>
                    <a:gd name="T53" fmla="*/ 699 h 2211"/>
                    <a:gd name="T54" fmla="*/ 199 w 2854"/>
                    <a:gd name="T55" fmla="*/ 811 h 2211"/>
                    <a:gd name="T56" fmla="*/ 860 w 2854"/>
                    <a:gd name="T57" fmla="*/ 371 h 2211"/>
                    <a:gd name="T58" fmla="*/ 2278 w 2854"/>
                    <a:gd name="T59" fmla="*/ 120 h 2211"/>
                    <a:gd name="T60" fmla="*/ 1199 w 2854"/>
                    <a:gd name="T61" fmla="*/ 54 h 2211"/>
                    <a:gd name="T62" fmla="*/ 998 w 2854"/>
                    <a:gd name="T63" fmla="*/ 165 h 2211"/>
                    <a:gd name="T64" fmla="*/ 1805 w 2854"/>
                    <a:gd name="T65" fmla="*/ 117 h 2211"/>
                    <a:gd name="T66" fmla="*/ 1929 w 2854"/>
                    <a:gd name="T67" fmla="*/ 206 h 2211"/>
                    <a:gd name="T68" fmla="*/ 2140 w 2854"/>
                    <a:gd name="T69" fmla="*/ 286 h 2211"/>
                    <a:gd name="T70" fmla="*/ 2576 w 2854"/>
                    <a:gd name="T71" fmla="*/ 378 h 2211"/>
                    <a:gd name="T72" fmla="*/ 2815 w 2854"/>
                    <a:gd name="T73" fmla="*/ 537 h 2211"/>
                    <a:gd name="T74" fmla="*/ 2637 w 2854"/>
                    <a:gd name="T75" fmla="*/ 621 h 2211"/>
                    <a:gd name="T76" fmla="*/ 2390 w 2854"/>
                    <a:gd name="T77" fmla="*/ 886 h 2211"/>
                    <a:gd name="T78" fmla="*/ 2421 w 2854"/>
                    <a:gd name="T79" fmla="*/ 624 h 2211"/>
                    <a:gd name="T80" fmla="*/ 2175 w 2854"/>
                    <a:gd name="T81" fmla="*/ 830 h 2211"/>
                    <a:gd name="T82" fmla="*/ 1974 w 2854"/>
                    <a:gd name="T83" fmla="*/ 1141 h 2211"/>
                    <a:gd name="T84" fmla="*/ 1916 w 2854"/>
                    <a:gd name="T85" fmla="*/ 1277 h 2211"/>
                    <a:gd name="T86" fmla="*/ 1737 w 2854"/>
                    <a:gd name="T87" fmla="*/ 1488 h 2211"/>
                    <a:gd name="T88" fmla="*/ 1539 w 2854"/>
                    <a:gd name="T89" fmla="*/ 1480 h 2211"/>
                    <a:gd name="T90" fmla="*/ 1222 w 2854"/>
                    <a:gd name="T91" fmla="*/ 1406 h 2211"/>
                    <a:gd name="T92" fmla="*/ 969 w 2854"/>
                    <a:gd name="T93" fmla="*/ 1356 h 2211"/>
                    <a:gd name="T94" fmla="*/ 710 w 2854"/>
                    <a:gd name="T95" fmla="*/ 1300 h 2211"/>
                    <a:gd name="T96" fmla="*/ 876 w 2854"/>
                    <a:gd name="T97" fmla="*/ 1659 h 2211"/>
                    <a:gd name="T98" fmla="*/ 475 w 2854"/>
                    <a:gd name="T99" fmla="*/ 2133 h 2211"/>
                    <a:gd name="T100" fmla="*/ 335 w 2854"/>
                    <a:gd name="T101" fmla="*/ 1651 h 2211"/>
                    <a:gd name="T102" fmla="*/ 92 w 2854"/>
                    <a:gd name="T103" fmla="*/ 1263 h 2211"/>
                    <a:gd name="T104" fmla="*/ 199 w 2854"/>
                    <a:gd name="T105" fmla="*/ 960 h 2211"/>
                    <a:gd name="T106" fmla="*/ 384 w 2854"/>
                    <a:gd name="T107" fmla="*/ 733 h 2211"/>
                    <a:gd name="T108" fmla="*/ 578 w 2854"/>
                    <a:gd name="T109" fmla="*/ 679 h 2211"/>
                    <a:gd name="T110" fmla="*/ 497 w 2854"/>
                    <a:gd name="T111" fmla="*/ 693 h 2211"/>
                    <a:gd name="T112" fmla="*/ 386 w 2854"/>
                    <a:gd name="T113" fmla="*/ 539 h 2211"/>
                    <a:gd name="T114" fmla="*/ 662 w 2854"/>
                    <a:gd name="T115" fmla="*/ 352 h 2211"/>
                    <a:gd name="T116" fmla="*/ 780 w 2854"/>
                    <a:gd name="T117" fmla="*/ 499 h 2211"/>
                    <a:gd name="T118" fmla="*/ 967 w 2854"/>
                    <a:gd name="T119" fmla="*/ 389 h 2211"/>
                    <a:gd name="T120" fmla="*/ 1182 w 2854"/>
                    <a:gd name="T121" fmla="*/ 399 h 2211"/>
                    <a:gd name="T122" fmla="*/ 1218 w 2854"/>
                    <a:gd name="T123" fmla="*/ 469 h 2211"/>
                    <a:gd name="T124" fmla="*/ 1402 w 2854"/>
                    <a:gd name="T125" fmla="*/ 188 h 2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854" h="2211">
                      <a:moveTo>
                        <a:pt x="915" y="1897"/>
                      </a:moveTo>
                      <a:lnTo>
                        <a:pt x="915" y="1904"/>
                      </a:lnTo>
                      <a:lnTo>
                        <a:pt x="923" y="1923"/>
                      </a:lnTo>
                      <a:lnTo>
                        <a:pt x="923" y="1944"/>
                      </a:lnTo>
                      <a:lnTo>
                        <a:pt x="918" y="1963"/>
                      </a:lnTo>
                      <a:lnTo>
                        <a:pt x="909" y="1982"/>
                      </a:lnTo>
                      <a:lnTo>
                        <a:pt x="899" y="2000"/>
                      </a:lnTo>
                      <a:lnTo>
                        <a:pt x="890" y="2017"/>
                      </a:lnTo>
                      <a:lnTo>
                        <a:pt x="883" y="2031"/>
                      </a:lnTo>
                      <a:lnTo>
                        <a:pt x="880" y="2049"/>
                      </a:lnTo>
                      <a:lnTo>
                        <a:pt x="878" y="2064"/>
                      </a:lnTo>
                      <a:lnTo>
                        <a:pt x="876" y="2077"/>
                      </a:lnTo>
                      <a:lnTo>
                        <a:pt x="869" y="2087"/>
                      </a:lnTo>
                      <a:lnTo>
                        <a:pt x="857" y="2096"/>
                      </a:lnTo>
                      <a:lnTo>
                        <a:pt x="857" y="2092"/>
                      </a:lnTo>
                      <a:lnTo>
                        <a:pt x="850" y="2091"/>
                      </a:lnTo>
                      <a:lnTo>
                        <a:pt x="845" y="2089"/>
                      </a:lnTo>
                      <a:lnTo>
                        <a:pt x="840" y="2085"/>
                      </a:lnTo>
                      <a:lnTo>
                        <a:pt x="836" y="2080"/>
                      </a:lnTo>
                      <a:lnTo>
                        <a:pt x="834" y="2073"/>
                      </a:lnTo>
                      <a:lnTo>
                        <a:pt x="827" y="2059"/>
                      </a:lnTo>
                      <a:lnTo>
                        <a:pt x="826" y="2045"/>
                      </a:lnTo>
                      <a:lnTo>
                        <a:pt x="831" y="2033"/>
                      </a:lnTo>
                      <a:lnTo>
                        <a:pt x="836" y="2019"/>
                      </a:lnTo>
                      <a:lnTo>
                        <a:pt x="841" y="2005"/>
                      </a:lnTo>
                      <a:lnTo>
                        <a:pt x="841" y="1996"/>
                      </a:lnTo>
                      <a:lnTo>
                        <a:pt x="840" y="1982"/>
                      </a:lnTo>
                      <a:lnTo>
                        <a:pt x="838" y="1968"/>
                      </a:lnTo>
                      <a:lnTo>
                        <a:pt x="838" y="1954"/>
                      </a:lnTo>
                      <a:lnTo>
                        <a:pt x="857" y="1954"/>
                      </a:lnTo>
                      <a:lnTo>
                        <a:pt x="862" y="1946"/>
                      </a:lnTo>
                      <a:lnTo>
                        <a:pt x="873" y="1935"/>
                      </a:lnTo>
                      <a:lnTo>
                        <a:pt x="883" y="1923"/>
                      </a:lnTo>
                      <a:lnTo>
                        <a:pt x="895" y="1911"/>
                      </a:lnTo>
                      <a:lnTo>
                        <a:pt x="906" y="1902"/>
                      </a:lnTo>
                      <a:lnTo>
                        <a:pt x="915" y="1897"/>
                      </a:lnTo>
                      <a:close/>
                      <a:moveTo>
                        <a:pt x="1875" y="1827"/>
                      </a:moveTo>
                      <a:lnTo>
                        <a:pt x="1882" y="1829"/>
                      </a:lnTo>
                      <a:lnTo>
                        <a:pt x="1887" y="1829"/>
                      </a:lnTo>
                      <a:lnTo>
                        <a:pt x="1892" y="1829"/>
                      </a:lnTo>
                      <a:lnTo>
                        <a:pt x="1896" y="1831"/>
                      </a:lnTo>
                      <a:lnTo>
                        <a:pt x="1901" y="1832"/>
                      </a:lnTo>
                      <a:lnTo>
                        <a:pt x="1901" y="1839"/>
                      </a:lnTo>
                      <a:lnTo>
                        <a:pt x="1897" y="1839"/>
                      </a:lnTo>
                      <a:lnTo>
                        <a:pt x="1897" y="1843"/>
                      </a:lnTo>
                      <a:lnTo>
                        <a:pt x="1892" y="1841"/>
                      </a:lnTo>
                      <a:lnTo>
                        <a:pt x="1887" y="1839"/>
                      </a:lnTo>
                      <a:lnTo>
                        <a:pt x="1882" y="1836"/>
                      </a:lnTo>
                      <a:lnTo>
                        <a:pt x="1878" y="1832"/>
                      </a:lnTo>
                      <a:lnTo>
                        <a:pt x="1875" y="1827"/>
                      </a:lnTo>
                      <a:close/>
                      <a:moveTo>
                        <a:pt x="1971" y="1813"/>
                      </a:moveTo>
                      <a:lnTo>
                        <a:pt x="1990" y="1813"/>
                      </a:lnTo>
                      <a:lnTo>
                        <a:pt x="1990" y="1817"/>
                      </a:lnTo>
                      <a:lnTo>
                        <a:pt x="1986" y="1817"/>
                      </a:lnTo>
                      <a:lnTo>
                        <a:pt x="1974" y="1825"/>
                      </a:lnTo>
                      <a:lnTo>
                        <a:pt x="1960" y="1834"/>
                      </a:lnTo>
                      <a:lnTo>
                        <a:pt x="1948" y="1843"/>
                      </a:lnTo>
                      <a:lnTo>
                        <a:pt x="1944" y="1843"/>
                      </a:lnTo>
                      <a:lnTo>
                        <a:pt x="1943" y="1841"/>
                      </a:lnTo>
                      <a:lnTo>
                        <a:pt x="1943" y="1841"/>
                      </a:lnTo>
                      <a:lnTo>
                        <a:pt x="1941" y="1841"/>
                      </a:lnTo>
                      <a:lnTo>
                        <a:pt x="1939" y="1839"/>
                      </a:lnTo>
                      <a:lnTo>
                        <a:pt x="1936" y="1839"/>
                      </a:lnTo>
                      <a:lnTo>
                        <a:pt x="1936" y="1836"/>
                      </a:lnTo>
                      <a:lnTo>
                        <a:pt x="1953" y="1825"/>
                      </a:lnTo>
                      <a:lnTo>
                        <a:pt x="1971" y="1813"/>
                      </a:lnTo>
                      <a:close/>
                      <a:moveTo>
                        <a:pt x="1925" y="1808"/>
                      </a:moveTo>
                      <a:lnTo>
                        <a:pt x="1929" y="1811"/>
                      </a:lnTo>
                      <a:lnTo>
                        <a:pt x="1930" y="1811"/>
                      </a:lnTo>
                      <a:lnTo>
                        <a:pt x="1930" y="1811"/>
                      </a:lnTo>
                      <a:lnTo>
                        <a:pt x="1930" y="1813"/>
                      </a:lnTo>
                      <a:lnTo>
                        <a:pt x="1930" y="1813"/>
                      </a:lnTo>
                      <a:lnTo>
                        <a:pt x="1930" y="1817"/>
                      </a:lnTo>
                      <a:lnTo>
                        <a:pt x="1932" y="1820"/>
                      </a:lnTo>
                      <a:lnTo>
                        <a:pt x="1925" y="1820"/>
                      </a:lnTo>
                      <a:lnTo>
                        <a:pt x="1913" y="1824"/>
                      </a:lnTo>
                      <a:lnTo>
                        <a:pt x="1899" y="1824"/>
                      </a:lnTo>
                      <a:lnTo>
                        <a:pt x="1887" y="1820"/>
                      </a:lnTo>
                      <a:lnTo>
                        <a:pt x="1887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89" y="1818"/>
                      </a:lnTo>
                      <a:lnTo>
                        <a:pt x="1890" y="1817"/>
                      </a:lnTo>
                      <a:lnTo>
                        <a:pt x="1899" y="1813"/>
                      </a:lnTo>
                      <a:lnTo>
                        <a:pt x="1908" y="1813"/>
                      </a:lnTo>
                      <a:lnTo>
                        <a:pt x="1916" y="1813"/>
                      </a:lnTo>
                      <a:lnTo>
                        <a:pt x="1925" y="1808"/>
                      </a:lnTo>
                      <a:close/>
                      <a:moveTo>
                        <a:pt x="1859" y="1808"/>
                      </a:moveTo>
                      <a:lnTo>
                        <a:pt x="1866" y="1810"/>
                      </a:lnTo>
                      <a:lnTo>
                        <a:pt x="1869" y="1811"/>
                      </a:lnTo>
                      <a:lnTo>
                        <a:pt x="1873" y="1813"/>
                      </a:lnTo>
                      <a:lnTo>
                        <a:pt x="1876" y="1817"/>
                      </a:lnTo>
                      <a:lnTo>
                        <a:pt x="1878" y="1820"/>
                      </a:lnTo>
                      <a:lnTo>
                        <a:pt x="1875" y="1820"/>
                      </a:lnTo>
                      <a:lnTo>
                        <a:pt x="1866" y="1824"/>
                      </a:lnTo>
                      <a:lnTo>
                        <a:pt x="1855" y="1824"/>
                      </a:lnTo>
                      <a:lnTo>
                        <a:pt x="1843" y="1824"/>
                      </a:lnTo>
                      <a:lnTo>
                        <a:pt x="1843" y="1817"/>
                      </a:lnTo>
                      <a:lnTo>
                        <a:pt x="1848" y="1815"/>
                      </a:lnTo>
                      <a:lnTo>
                        <a:pt x="1854" y="1813"/>
                      </a:lnTo>
                      <a:lnTo>
                        <a:pt x="1855" y="1811"/>
                      </a:lnTo>
                      <a:lnTo>
                        <a:pt x="1859" y="1808"/>
                      </a:lnTo>
                      <a:close/>
                      <a:moveTo>
                        <a:pt x="2393" y="1794"/>
                      </a:moveTo>
                      <a:lnTo>
                        <a:pt x="2396" y="1794"/>
                      </a:lnTo>
                      <a:lnTo>
                        <a:pt x="2398" y="1796"/>
                      </a:lnTo>
                      <a:lnTo>
                        <a:pt x="2400" y="1796"/>
                      </a:lnTo>
                      <a:lnTo>
                        <a:pt x="2402" y="1797"/>
                      </a:lnTo>
                      <a:lnTo>
                        <a:pt x="2402" y="1799"/>
                      </a:lnTo>
                      <a:lnTo>
                        <a:pt x="2405" y="1801"/>
                      </a:lnTo>
                      <a:lnTo>
                        <a:pt x="2409" y="1801"/>
                      </a:lnTo>
                      <a:lnTo>
                        <a:pt x="2409" y="1804"/>
                      </a:lnTo>
                      <a:lnTo>
                        <a:pt x="2403" y="1803"/>
                      </a:lnTo>
                      <a:lnTo>
                        <a:pt x="2400" y="1801"/>
                      </a:lnTo>
                      <a:lnTo>
                        <a:pt x="2398" y="1799"/>
                      </a:lnTo>
                      <a:lnTo>
                        <a:pt x="2396" y="1797"/>
                      </a:lnTo>
                      <a:lnTo>
                        <a:pt x="2393" y="1794"/>
                      </a:lnTo>
                      <a:close/>
                      <a:moveTo>
                        <a:pt x="2089" y="1775"/>
                      </a:moveTo>
                      <a:lnTo>
                        <a:pt x="2102" y="1778"/>
                      </a:lnTo>
                      <a:lnTo>
                        <a:pt x="2102" y="1785"/>
                      </a:lnTo>
                      <a:lnTo>
                        <a:pt x="2093" y="1790"/>
                      </a:lnTo>
                      <a:lnTo>
                        <a:pt x="2093" y="1790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91" y="1792"/>
                      </a:lnTo>
                      <a:lnTo>
                        <a:pt x="2089" y="1794"/>
                      </a:lnTo>
                      <a:lnTo>
                        <a:pt x="2089" y="1775"/>
                      </a:lnTo>
                      <a:close/>
                      <a:moveTo>
                        <a:pt x="2370" y="1755"/>
                      </a:moveTo>
                      <a:lnTo>
                        <a:pt x="2381" y="1762"/>
                      </a:lnTo>
                      <a:lnTo>
                        <a:pt x="2388" y="1773"/>
                      </a:lnTo>
                      <a:lnTo>
                        <a:pt x="2393" y="1785"/>
                      </a:lnTo>
                      <a:lnTo>
                        <a:pt x="2390" y="1785"/>
                      </a:lnTo>
                      <a:lnTo>
                        <a:pt x="2390" y="1790"/>
                      </a:lnTo>
                      <a:lnTo>
                        <a:pt x="2377" y="1785"/>
                      </a:lnTo>
                      <a:lnTo>
                        <a:pt x="2374" y="1776"/>
                      </a:lnTo>
                      <a:lnTo>
                        <a:pt x="2372" y="1768"/>
                      </a:lnTo>
                      <a:lnTo>
                        <a:pt x="2370" y="1755"/>
                      </a:lnTo>
                      <a:close/>
                      <a:moveTo>
                        <a:pt x="2339" y="1755"/>
                      </a:moveTo>
                      <a:lnTo>
                        <a:pt x="2348" y="1755"/>
                      </a:lnTo>
                      <a:lnTo>
                        <a:pt x="2348" y="1775"/>
                      </a:lnTo>
                      <a:lnTo>
                        <a:pt x="2313" y="1785"/>
                      </a:lnTo>
                      <a:lnTo>
                        <a:pt x="2307" y="1783"/>
                      </a:lnTo>
                      <a:lnTo>
                        <a:pt x="2302" y="1782"/>
                      </a:lnTo>
                      <a:lnTo>
                        <a:pt x="2295" y="1780"/>
                      </a:lnTo>
                      <a:lnTo>
                        <a:pt x="2290" y="1778"/>
                      </a:lnTo>
                      <a:lnTo>
                        <a:pt x="2290" y="1771"/>
                      </a:lnTo>
                      <a:lnTo>
                        <a:pt x="2311" y="1769"/>
                      </a:lnTo>
                      <a:lnTo>
                        <a:pt x="2327" y="1764"/>
                      </a:lnTo>
                      <a:lnTo>
                        <a:pt x="2339" y="1755"/>
                      </a:lnTo>
                      <a:close/>
                      <a:moveTo>
                        <a:pt x="1974" y="1740"/>
                      </a:moveTo>
                      <a:lnTo>
                        <a:pt x="1990" y="1740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2" y="1742"/>
                      </a:lnTo>
                      <a:lnTo>
                        <a:pt x="1993" y="1743"/>
                      </a:lnTo>
                      <a:lnTo>
                        <a:pt x="1993" y="1750"/>
                      </a:lnTo>
                      <a:lnTo>
                        <a:pt x="1974" y="1750"/>
                      </a:lnTo>
                      <a:lnTo>
                        <a:pt x="1974" y="1740"/>
                      </a:lnTo>
                      <a:close/>
                      <a:moveTo>
                        <a:pt x="2002" y="1736"/>
                      </a:moveTo>
                      <a:lnTo>
                        <a:pt x="2040" y="1740"/>
                      </a:lnTo>
                      <a:lnTo>
                        <a:pt x="2040" y="1743"/>
                      </a:lnTo>
                      <a:lnTo>
                        <a:pt x="2042" y="1747"/>
                      </a:lnTo>
                      <a:lnTo>
                        <a:pt x="2042" y="1750"/>
                      </a:lnTo>
                      <a:lnTo>
                        <a:pt x="2044" y="1755"/>
                      </a:lnTo>
                      <a:lnTo>
                        <a:pt x="2040" y="1755"/>
                      </a:lnTo>
                      <a:lnTo>
                        <a:pt x="2030" y="1749"/>
                      </a:lnTo>
                      <a:lnTo>
                        <a:pt x="2018" y="1747"/>
                      </a:lnTo>
                      <a:lnTo>
                        <a:pt x="2002" y="1747"/>
                      </a:lnTo>
                      <a:lnTo>
                        <a:pt x="2002" y="1736"/>
                      </a:lnTo>
                      <a:close/>
                      <a:moveTo>
                        <a:pt x="2320" y="1728"/>
                      </a:moveTo>
                      <a:lnTo>
                        <a:pt x="2339" y="1728"/>
                      </a:lnTo>
                      <a:lnTo>
                        <a:pt x="2348" y="1738"/>
                      </a:lnTo>
                      <a:lnTo>
                        <a:pt x="2355" y="1749"/>
                      </a:lnTo>
                      <a:lnTo>
                        <a:pt x="2358" y="1762"/>
                      </a:lnTo>
                      <a:lnTo>
                        <a:pt x="2355" y="1762"/>
                      </a:lnTo>
                      <a:lnTo>
                        <a:pt x="2346" y="1754"/>
                      </a:lnTo>
                      <a:lnTo>
                        <a:pt x="2337" y="1745"/>
                      </a:lnTo>
                      <a:lnTo>
                        <a:pt x="2327" y="1738"/>
                      </a:lnTo>
                      <a:lnTo>
                        <a:pt x="2320" y="1728"/>
                      </a:lnTo>
                      <a:close/>
                      <a:moveTo>
                        <a:pt x="2065" y="1707"/>
                      </a:moveTo>
                      <a:lnTo>
                        <a:pt x="2075" y="1707"/>
                      </a:lnTo>
                      <a:lnTo>
                        <a:pt x="2089" y="1708"/>
                      </a:lnTo>
                      <a:lnTo>
                        <a:pt x="2093" y="1721"/>
                      </a:lnTo>
                      <a:lnTo>
                        <a:pt x="2098" y="1731"/>
                      </a:lnTo>
                      <a:lnTo>
                        <a:pt x="2105" y="1740"/>
                      </a:lnTo>
                      <a:lnTo>
                        <a:pt x="2105" y="1743"/>
                      </a:lnTo>
                      <a:lnTo>
                        <a:pt x="2108" y="1743"/>
                      </a:lnTo>
                      <a:lnTo>
                        <a:pt x="2108" y="1740"/>
                      </a:lnTo>
                      <a:lnTo>
                        <a:pt x="2117" y="1731"/>
                      </a:lnTo>
                      <a:lnTo>
                        <a:pt x="2126" y="1726"/>
                      </a:lnTo>
                      <a:lnTo>
                        <a:pt x="2138" y="1722"/>
                      </a:lnTo>
                      <a:lnTo>
                        <a:pt x="2156" y="1721"/>
                      </a:lnTo>
                      <a:lnTo>
                        <a:pt x="2170" y="1729"/>
                      </a:lnTo>
                      <a:lnTo>
                        <a:pt x="2187" y="1736"/>
                      </a:lnTo>
                      <a:lnTo>
                        <a:pt x="2208" y="1743"/>
                      </a:lnTo>
                      <a:lnTo>
                        <a:pt x="2225" y="1754"/>
                      </a:lnTo>
                      <a:lnTo>
                        <a:pt x="2239" y="1764"/>
                      </a:lnTo>
                      <a:lnTo>
                        <a:pt x="2246" y="1778"/>
                      </a:lnTo>
                      <a:lnTo>
                        <a:pt x="2259" y="1780"/>
                      </a:lnTo>
                      <a:lnTo>
                        <a:pt x="2267" y="1783"/>
                      </a:lnTo>
                      <a:lnTo>
                        <a:pt x="2278" y="1785"/>
                      </a:lnTo>
                      <a:lnTo>
                        <a:pt x="2278" y="1794"/>
                      </a:lnTo>
                      <a:lnTo>
                        <a:pt x="2276" y="1794"/>
                      </a:lnTo>
                      <a:lnTo>
                        <a:pt x="2273" y="1796"/>
                      </a:lnTo>
                      <a:lnTo>
                        <a:pt x="2269" y="1796"/>
                      </a:lnTo>
                      <a:lnTo>
                        <a:pt x="2267" y="1797"/>
                      </a:lnTo>
                      <a:lnTo>
                        <a:pt x="2266" y="1799"/>
                      </a:lnTo>
                      <a:lnTo>
                        <a:pt x="2267" y="1799"/>
                      </a:lnTo>
                      <a:lnTo>
                        <a:pt x="2271" y="1801"/>
                      </a:lnTo>
                      <a:lnTo>
                        <a:pt x="2283" y="1818"/>
                      </a:lnTo>
                      <a:lnTo>
                        <a:pt x="2300" y="1832"/>
                      </a:lnTo>
                      <a:lnTo>
                        <a:pt x="2320" y="1843"/>
                      </a:lnTo>
                      <a:lnTo>
                        <a:pt x="2320" y="1851"/>
                      </a:lnTo>
                      <a:lnTo>
                        <a:pt x="2297" y="1851"/>
                      </a:lnTo>
                      <a:lnTo>
                        <a:pt x="2294" y="1848"/>
                      </a:lnTo>
                      <a:lnTo>
                        <a:pt x="2290" y="1846"/>
                      </a:lnTo>
                      <a:lnTo>
                        <a:pt x="2287" y="1846"/>
                      </a:lnTo>
                      <a:lnTo>
                        <a:pt x="2283" y="1846"/>
                      </a:lnTo>
                      <a:lnTo>
                        <a:pt x="2280" y="1845"/>
                      </a:lnTo>
                      <a:lnTo>
                        <a:pt x="2274" y="1843"/>
                      </a:lnTo>
                      <a:lnTo>
                        <a:pt x="2269" y="1839"/>
                      </a:lnTo>
                      <a:lnTo>
                        <a:pt x="2266" y="1836"/>
                      </a:lnTo>
                      <a:lnTo>
                        <a:pt x="2262" y="1829"/>
                      </a:lnTo>
                      <a:lnTo>
                        <a:pt x="2259" y="1824"/>
                      </a:lnTo>
                      <a:lnTo>
                        <a:pt x="2255" y="1820"/>
                      </a:lnTo>
                      <a:lnTo>
                        <a:pt x="2241" y="1813"/>
                      </a:lnTo>
                      <a:lnTo>
                        <a:pt x="2231" y="1813"/>
                      </a:lnTo>
                      <a:lnTo>
                        <a:pt x="2218" y="1817"/>
                      </a:lnTo>
                      <a:lnTo>
                        <a:pt x="2206" y="1824"/>
                      </a:lnTo>
                      <a:lnTo>
                        <a:pt x="2194" y="1827"/>
                      </a:lnTo>
                      <a:lnTo>
                        <a:pt x="2182" y="1820"/>
                      </a:lnTo>
                      <a:lnTo>
                        <a:pt x="2170" y="1817"/>
                      </a:lnTo>
                      <a:lnTo>
                        <a:pt x="2157" y="1815"/>
                      </a:lnTo>
                      <a:lnTo>
                        <a:pt x="2140" y="1817"/>
                      </a:lnTo>
                      <a:lnTo>
                        <a:pt x="2142" y="1810"/>
                      </a:lnTo>
                      <a:lnTo>
                        <a:pt x="2143" y="1804"/>
                      </a:lnTo>
                      <a:lnTo>
                        <a:pt x="2145" y="1801"/>
                      </a:lnTo>
                      <a:lnTo>
                        <a:pt x="2147" y="1797"/>
                      </a:lnTo>
                      <a:lnTo>
                        <a:pt x="2149" y="1794"/>
                      </a:lnTo>
                      <a:lnTo>
                        <a:pt x="2147" y="1790"/>
                      </a:lnTo>
                      <a:lnTo>
                        <a:pt x="2138" y="1775"/>
                      </a:lnTo>
                      <a:lnTo>
                        <a:pt x="2126" y="1766"/>
                      </a:lnTo>
                      <a:lnTo>
                        <a:pt x="2112" y="1762"/>
                      </a:lnTo>
                      <a:lnTo>
                        <a:pt x="2096" y="1757"/>
                      </a:lnTo>
                      <a:lnTo>
                        <a:pt x="2081" y="1754"/>
                      </a:lnTo>
                      <a:lnTo>
                        <a:pt x="2068" y="1747"/>
                      </a:lnTo>
                      <a:lnTo>
                        <a:pt x="2060" y="1736"/>
                      </a:lnTo>
                      <a:lnTo>
                        <a:pt x="2063" y="1735"/>
                      </a:lnTo>
                      <a:lnTo>
                        <a:pt x="2065" y="1735"/>
                      </a:lnTo>
                      <a:lnTo>
                        <a:pt x="2067" y="1733"/>
                      </a:lnTo>
                      <a:lnTo>
                        <a:pt x="2067" y="1733"/>
                      </a:lnTo>
                      <a:lnTo>
                        <a:pt x="2068" y="1731"/>
                      </a:lnTo>
                      <a:lnTo>
                        <a:pt x="2070" y="1728"/>
                      </a:lnTo>
                      <a:lnTo>
                        <a:pt x="2060" y="1726"/>
                      </a:lnTo>
                      <a:lnTo>
                        <a:pt x="2049" y="1721"/>
                      </a:lnTo>
                      <a:lnTo>
                        <a:pt x="2040" y="1717"/>
                      </a:lnTo>
                      <a:lnTo>
                        <a:pt x="2040" y="1708"/>
                      </a:lnTo>
                      <a:lnTo>
                        <a:pt x="2054" y="1707"/>
                      </a:lnTo>
                      <a:lnTo>
                        <a:pt x="2065" y="1707"/>
                      </a:lnTo>
                      <a:close/>
                      <a:moveTo>
                        <a:pt x="1960" y="1673"/>
                      </a:moveTo>
                      <a:lnTo>
                        <a:pt x="1962" y="1673"/>
                      </a:lnTo>
                      <a:lnTo>
                        <a:pt x="1962" y="1675"/>
                      </a:lnTo>
                      <a:lnTo>
                        <a:pt x="1962" y="1677"/>
                      </a:lnTo>
                      <a:lnTo>
                        <a:pt x="1964" y="1677"/>
                      </a:lnTo>
                      <a:lnTo>
                        <a:pt x="1964" y="1679"/>
                      </a:lnTo>
                      <a:lnTo>
                        <a:pt x="1967" y="1679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5" y="1680"/>
                      </a:lnTo>
                      <a:lnTo>
                        <a:pt x="1964" y="1680"/>
                      </a:lnTo>
                      <a:lnTo>
                        <a:pt x="1964" y="1682"/>
                      </a:lnTo>
                      <a:lnTo>
                        <a:pt x="1958" y="1687"/>
                      </a:lnTo>
                      <a:lnTo>
                        <a:pt x="1953" y="1693"/>
                      </a:lnTo>
                      <a:lnTo>
                        <a:pt x="1948" y="1698"/>
                      </a:lnTo>
                      <a:lnTo>
                        <a:pt x="1929" y="1696"/>
                      </a:lnTo>
                      <a:lnTo>
                        <a:pt x="1913" y="1696"/>
                      </a:lnTo>
                      <a:lnTo>
                        <a:pt x="1894" y="1698"/>
                      </a:lnTo>
                      <a:lnTo>
                        <a:pt x="1894" y="1708"/>
                      </a:lnTo>
                      <a:lnTo>
                        <a:pt x="1897" y="1710"/>
                      </a:lnTo>
                      <a:lnTo>
                        <a:pt x="1897" y="1712"/>
                      </a:lnTo>
                      <a:lnTo>
                        <a:pt x="1899" y="1714"/>
                      </a:lnTo>
                      <a:lnTo>
                        <a:pt x="1901" y="1717"/>
                      </a:lnTo>
                      <a:lnTo>
                        <a:pt x="1920" y="1710"/>
                      </a:lnTo>
                      <a:lnTo>
                        <a:pt x="1939" y="1705"/>
                      </a:lnTo>
                      <a:lnTo>
                        <a:pt x="1939" y="1714"/>
                      </a:lnTo>
                      <a:lnTo>
                        <a:pt x="1936" y="1714"/>
                      </a:lnTo>
                      <a:lnTo>
                        <a:pt x="1930" y="1717"/>
                      </a:lnTo>
                      <a:lnTo>
                        <a:pt x="1923" y="1721"/>
                      </a:lnTo>
                      <a:lnTo>
                        <a:pt x="1916" y="1724"/>
                      </a:lnTo>
                      <a:lnTo>
                        <a:pt x="1922" y="1736"/>
                      </a:lnTo>
                      <a:lnTo>
                        <a:pt x="1929" y="1747"/>
                      </a:lnTo>
                      <a:lnTo>
                        <a:pt x="1932" y="1757"/>
                      </a:lnTo>
                      <a:lnTo>
                        <a:pt x="1936" y="1775"/>
                      </a:lnTo>
                      <a:lnTo>
                        <a:pt x="1932" y="1775"/>
                      </a:lnTo>
                      <a:lnTo>
                        <a:pt x="1932" y="1778"/>
                      </a:lnTo>
                      <a:lnTo>
                        <a:pt x="1929" y="1776"/>
                      </a:lnTo>
                      <a:lnTo>
                        <a:pt x="1927" y="1776"/>
                      </a:lnTo>
                      <a:lnTo>
                        <a:pt x="1927" y="1776"/>
                      </a:lnTo>
                      <a:lnTo>
                        <a:pt x="1927" y="1775"/>
                      </a:lnTo>
                      <a:lnTo>
                        <a:pt x="1925" y="1775"/>
                      </a:lnTo>
                      <a:lnTo>
                        <a:pt x="1915" y="1764"/>
                      </a:lnTo>
                      <a:lnTo>
                        <a:pt x="1906" y="1752"/>
                      </a:lnTo>
                      <a:lnTo>
                        <a:pt x="1897" y="1740"/>
                      </a:lnTo>
                      <a:lnTo>
                        <a:pt x="1897" y="1778"/>
                      </a:lnTo>
                      <a:lnTo>
                        <a:pt x="1882" y="1778"/>
                      </a:lnTo>
                      <a:lnTo>
                        <a:pt x="1882" y="1776"/>
                      </a:lnTo>
                      <a:lnTo>
                        <a:pt x="1880" y="1776"/>
                      </a:lnTo>
                      <a:lnTo>
                        <a:pt x="1880" y="1776"/>
                      </a:lnTo>
                      <a:lnTo>
                        <a:pt x="1880" y="1776"/>
                      </a:lnTo>
                      <a:lnTo>
                        <a:pt x="1880" y="1775"/>
                      </a:lnTo>
                      <a:lnTo>
                        <a:pt x="1878" y="1775"/>
                      </a:lnTo>
                      <a:lnTo>
                        <a:pt x="1880" y="1762"/>
                      </a:lnTo>
                      <a:lnTo>
                        <a:pt x="1878" y="1755"/>
                      </a:lnTo>
                      <a:lnTo>
                        <a:pt x="1875" y="1749"/>
                      </a:lnTo>
                      <a:lnTo>
                        <a:pt x="1871" y="1740"/>
                      </a:lnTo>
                      <a:lnTo>
                        <a:pt x="1871" y="1731"/>
                      </a:lnTo>
                      <a:lnTo>
                        <a:pt x="1876" y="1721"/>
                      </a:lnTo>
                      <a:lnTo>
                        <a:pt x="1883" y="1707"/>
                      </a:lnTo>
                      <a:lnTo>
                        <a:pt x="1890" y="1694"/>
                      </a:lnTo>
                      <a:lnTo>
                        <a:pt x="1897" y="1684"/>
                      </a:lnTo>
                      <a:lnTo>
                        <a:pt x="1901" y="1679"/>
                      </a:lnTo>
                      <a:lnTo>
                        <a:pt x="1918" y="1684"/>
                      </a:lnTo>
                      <a:lnTo>
                        <a:pt x="1929" y="1684"/>
                      </a:lnTo>
                      <a:lnTo>
                        <a:pt x="1937" y="1682"/>
                      </a:lnTo>
                      <a:lnTo>
                        <a:pt x="1948" y="1679"/>
                      </a:lnTo>
                      <a:lnTo>
                        <a:pt x="1958" y="1673"/>
                      </a:lnTo>
                      <a:lnTo>
                        <a:pt x="1960" y="1673"/>
                      </a:lnTo>
                      <a:close/>
                      <a:moveTo>
                        <a:pt x="1997" y="1670"/>
                      </a:moveTo>
                      <a:lnTo>
                        <a:pt x="2004" y="1673"/>
                      </a:lnTo>
                      <a:lnTo>
                        <a:pt x="2007" y="1675"/>
                      </a:lnTo>
                      <a:lnTo>
                        <a:pt x="2011" y="1679"/>
                      </a:lnTo>
                      <a:lnTo>
                        <a:pt x="2012" y="1682"/>
                      </a:lnTo>
                      <a:lnTo>
                        <a:pt x="2012" y="1689"/>
                      </a:lnTo>
                      <a:lnTo>
                        <a:pt x="2012" y="1698"/>
                      </a:lnTo>
                      <a:lnTo>
                        <a:pt x="2009" y="1700"/>
                      </a:lnTo>
                      <a:lnTo>
                        <a:pt x="2007" y="1701"/>
                      </a:lnTo>
                      <a:lnTo>
                        <a:pt x="2007" y="1703"/>
                      </a:lnTo>
                      <a:lnTo>
                        <a:pt x="2007" y="1705"/>
                      </a:lnTo>
                      <a:lnTo>
                        <a:pt x="2007" y="1707"/>
                      </a:lnTo>
                      <a:lnTo>
                        <a:pt x="2007" y="1708"/>
                      </a:lnTo>
                      <a:lnTo>
                        <a:pt x="2006" y="1710"/>
                      </a:lnTo>
                      <a:lnTo>
                        <a:pt x="2002" y="1714"/>
                      </a:lnTo>
                      <a:lnTo>
                        <a:pt x="2002" y="1705"/>
                      </a:lnTo>
                      <a:lnTo>
                        <a:pt x="1995" y="1694"/>
                      </a:lnTo>
                      <a:lnTo>
                        <a:pt x="1995" y="1682"/>
                      </a:lnTo>
                      <a:lnTo>
                        <a:pt x="1997" y="1670"/>
                      </a:lnTo>
                      <a:close/>
                      <a:moveTo>
                        <a:pt x="1541" y="1621"/>
                      </a:moveTo>
                      <a:lnTo>
                        <a:pt x="1574" y="1625"/>
                      </a:lnTo>
                      <a:lnTo>
                        <a:pt x="1587" y="1640"/>
                      </a:lnTo>
                      <a:lnTo>
                        <a:pt x="1601" y="1649"/>
                      </a:lnTo>
                      <a:lnTo>
                        <a:pt x="1615" y="1658"/>
                      </a:lnTo>
                      <a:lnTo>
                        <a:pt x="1632" y="1666"/>
                      </a:lnTo>
                      <a:lnTo>
                        <a:pt x="1637" y="1670"/>
                      </a:lnTo>
                      <a:lnTo>
                        <a:pt x="1637" y="1672"/>
                      </a:lnTo>
                      <a:lnTo>
                        <a:pt x="1639" y="1672"/>
                      </a:lnTo>
                      <a:lnTo>
                        <a:pt x="1646" y="1679"/>
                      </a:lnTo>
                      <a:lnTo>
                        <a:pt x="1658" y="1693"/>
                      </a:lnTo>
                      <a:lnTo>
                        <a:pt x="1669" y="1708"/>
                      </a:lnTo>
                      <a:lnTo>
                        <a:pt x="1681" y="1726"/>
                      </a:lnTo>
                      <a:lnTo>
                        <a:pt x="1698" y="1740"/>
                      </a:lnTo>
                      <a:lnTo>
                        <a:pt x="1695" y="1757"/>
                      </a:lnTo>
                      <a:lnTo>
                        <a:pt x="1695" y="1778"/>
                      </a:lnTo>
                      <a:lnTo>
                        <a:pt x="1709" y="1780"/>
                      </a:lnTo>
                      <a:lnTo>
                        <a:pt x="1718" y="1783"/>
                      </a:lnTo>
                      <a:lnTo>
                        <a:pt x="1724" y="1789"/>
                      </a:lnTo>
                      <a:lnTo>
                        <a:pt x="1733" y="1794"/>
                      </a:lnTo>
                      <a:lnTo>
                        <a:pt x="1744" y="1794"/>
                      </a:lnTo>
                      <a:lnTo>
                        <a:pt x="1752" y="1790"/>
                      </a:lnTo>
                      <a:lnTo>
                        <a:pt x="1759" y="1787"/>
                      </a:lnTo>
                      <a:lnTo>
                        <a:pt x="1766" y="1785"/>
                      </a:lnTo>
                      <a:lnTo>
                        <a:pt x="1782" y="1790"/>
                      </a:lnTo>
                      <a:lnTo>
                        <a:pt x="1800" y="1797"/>
                      </a:lnTo>
                      <a:lnTo>
                        <a:pt x="1817" y="1806"/>
                      </a:lnTo>
                      <a:lnTo>
                        <a:pt x="1833" y="1813"/>
                      </a:lnTo>
                      <a:lnTo>
                        <a:pt x="1831" y="1813"/>
                      </a:lnTo>
                      <a:lnTo>
                        <a:pt x="1829" y="1815"/>
                      </a:lnTo>
                      <a:lnTo>
                        <a:pt x="1829" y="1815"/>
                      </a:lnTo>
                      <a:lnTo>
                        <a:pt x="1827" y="1815"/>
                      </a:lnTo>
                      <a:lnTo>
                        <a:pt x="1824" y="1817"/>
                      </a:lnTo>
                      <a:lnTo>
                        <a:pt x="1814" y="1820"/>
                      </a:lnTo>
                      <a:lnTo>
                        <a:pt x="1794" y="1820"/>
                      </a:lnTo>
                      <a:lnTo>
                        <a:pt x="1772" y="1817"/>
                      </a:lnTo>
                      <a:lnTo>
                        <a:pt x="1749" y="1811"/>
                      </a:lnTo>
                      <a:lnTo>
                        <a:pt x="1724" y="1806"/>
                      </a:lnTo>
                      <a:lnTo>
                        <a:pt x="1705" y="1801"/>
                      </a:lnTo>
                      <a:lnTo>
                        <a:pt x="1690" y="1794"/>
                      </a:lnTo>
                      <a:lnTo>
                        <a:pt x="1683" y="1790"/>
                      </a:lnTo>
                      <a:lnTo>
                        <a:pt x="1686" y="1787"/>
                      </a:lnTo>
                      <a:lnTo>
                        <a:pt x="1686" y="1787"/>
                      </a:lnTo>
                      <a:lnTo>
                        <a:pt x="1688" y="1785"/>
                      </a:lnTo>
                      <a:lnTo>
                        <a:pt x="1690" y="1782"/>
                      </a:lnTo>
                      <a:lnTo>
                        <a:pt x="1669" y="1776"/>
                      </a:lnTo>
                      <a:lnTo>
                        <a:pt x="1651" y="1766"/>
                      </a:lnTo>
                      <a:lnTo>
                        <a:pt x="1635" y="1750"/>
                      </a:lnTo>
                      <a:lnTo>
                        <a:pt x="1623" y="1733"/>
                      </a:lnTo>
                      <a:lnTo>
                        <a:pt x="1611" y="1714"/>
                      </a:lnTo>
                      <a:lnTo>
                        <a:pt x="1601" y="1694"/>
                      </a:lnTo>
                      <a:lnTo>
                        <a:pt x="1590" y="1679"/>
                      </a:lnTo>
                      <a:lnTo>
                        <a:pt x="1580" y="1666"/>
                      </a:lnTo>
                      <a:lnTo>
                        <a:pt x="1569" y="1658"/>
                      </a:lnTo>
                      <a:lnTo>
                        <a:pt x="1557" y="1647"/>
                      </a:lnTo>
                      <a:lnTo>
                        <a:pt x="1546" y="1637"/>
                      </a:lnTo>
                      <a:lnTo>
                        <a:pt x="1541" y="1621"/>
                      </a:lnTo>
                      <a:close/>
                      <a:moveTo>
                        <a:pt x="1840" y="1602"/>
                      </a:moveTo>
                      <a:lnTo>
                        <a:pt x="1850" y="1605"/>
                      </a:lnTo>
                      <a:lnTo>
                        <a:pt x="1862" y="1612"/>
                      </a:lnTo>
                      <a:lnTo>
                        <a:pt x="1873" y="1623"/>
                      </a:lnTo>
                      <a:lnTo>
                        <a:pt x="1878" y="1632"/>
                      </a:lnTo>
                      <a:lnTo>
                        <a:pt x="1873" y="1635"/>
                      </a:lnTo>
                      <a:lnTo>
                        <a:pt x="1868" y="1640"/>
                      </a:lnTo>
                      <a:lnTo>
                        <a:pt x="1862" y="1644"/>
                      </a:lnTo>
                      <a:lnTo>
                        <a:pt x="1855" y="1647"/>
                      </a:lnTo>
                      <a:lnTo>
                        <a:pt x="1861" y="1663"/>
                      </a:lnTo>
                      <a:lnTo>
                        <a:pt x="1868" y="1675"/>
                      </a:lnTo>
                      <a:lnTo>
                        <a:pt x="1875" y="1689"/>
                      </a:lnTo>
                      <a:lnTo>
                        <a:pt x="1869" y="1691"/>
                      </a:lnTo>
                      <a:lnTo>
                        <a:pt x="1866" y="1691"/>
                      </a:lnTo>
                      <a:lnTo>
                        <a:pt x="1864" y="1691"/>
                      </a:lnTo>
                      <a:lnTo>
                        <a:pt x="1864" y="1691"/>
                      </a:lnTo>
                      <a:lnTo>
                        <a:pt x="1862" y="1693"/>
                      </a:lnTo>
                      <a:lnTo>
                        <a:pt x="1861" y="1694"/>
                      </a:lnTo>
                      <a:lnTo>
                        <a:pt x="1859" y="1698"/>
                      </a:lnTo>
                      <a:lnTo>
                        <a:pt x="1850" y="1714"/>
                      </a:lnTo>
                      <a:lnTo>
                        <a:pt x="1845" y="1733"/>
                      </a:lnTo>
                      <a:lnTo>
                        <a:pt x="1836" y="1750"/>
                      </a:lnTo>
                      <a:lnTo>
                        <a:pt x="1831" y="1754"/>
                      </a:lnTo>
                      <a:lnTo>
                        <a:pt x="1826" y="1754"/>
                      </a:lnTo>
                      <a:lnTo>
                        <a:pt x="1820" y="1755"/>
                      </a:lnTo>
                      <a:lnTo>
                        <a:pt x="1814" y="1755"/>
                      </a:lnTo>
                      <a:lnTo>
                        <a:pt x="1803" y="1749"/>
                      </a:lnTo>
                      <a:lnTo>
                        <a:pt x="1793" y="1747"/>
                      </a:lnTo>
                      <a:lnTo>
                        <a:pt x="1780" y="1747"/>
                      </a:lnTo>
                      <a:lnTo>
                        <a:pt x="1768" y="1745"/>
                      </a:lnTo>
                      <a:lnTo>
                        <a:pt x="1756" y="1740"/>
                      </a:lnTo>
                      <a:lnTo>
                        <a:pt x="1744" y="1724"/>
                      </a:lnTo>
                      <a:lnTo>
                        <a:pt x="1735" y="1703"/>
                      </a:lnTo>
                      <a:lnTo>
                        <a:pt x="1733" y="1679"/>
                      </a:lnTo>
                      <a:lnTo>
                        <a:pt x="1742" y="1675"/>
                      </a:lnTo>
                      <a:lnTo>
                        <a:pt x="1749" y="1675"/>
                      </a:lnTo>
                      <a:lnTo>
                        <a:pt x="1756" y="1677"/>
                      </a:lnTo>
                      <a:lnTo>
                        <a:pt x="1763" y="1673"/>
                      </a:lnTo>
                      <a:lnTo>
                        <a:pt x="1772" y="1659"/>
                      </a:lnTo>
                      <a:lnTo>
                        <a:pt x="1794" y="1656"/>
                      </a:lnTo>
                      <a:lnTo>
                        <a:pt x="1798" y="1653"/>
                      </a:lnTo>
                      <a:lnTo>
                        <a:pt x="1801" y="1649"/>
                      </a:lnTo>
                      <a:lnTo>
                        <a:pt x="1801" y="1647"/>
                      </a:lnTo>
                      <a:lnTo>
                        <a:pt x="1803" y="1646"/>
                      </a:lnTo>
                      <a:lnTo>
                        <a:pt x="1803" y="1644"/>
                      </a:lnTo>
                      <a:lnTo>
                        <a:pt x="1803" y="1642"/>
                      </a:lnTo>
                      <a:lnTo>
                        <a:pt x="1805" y="1640"/>
                      </a:lnTo>
                      <a:lnTo>
                        <a:pt x="1805" y="1640"/>
                      </a:lnTo>
                      <a:lnTo>
                        <a:pt x="1808" y="1640"/>
                      </a:lnTo>
                      <a:lnTo>
                        <a:pt x="1814" y="1640"/>
                      </a:lnTo>
                      <a:lnTo>
                        <a:pt x="1820" y="1640"/>
                      </a:lnTo>
                      <a:lnTo>
                        <a:pt x="1824" y="1628"/>
                      </a:lnTo>
                      <a:lnTo>
                        <a:pt x="1829" y="1619"/>
                      </a:lnTo>
                      <a:lnTo>
                        <a:pt x="1834" y="1611"/>
                      </a:lnTo>
                      <a:lnTo>
                        <a:pt x="1840" y="1602"/>
                      </a:lnTo>
                      <a:close/>
                      <a:moveTo>
                        <a:pt x="1337" y="1579"/>
                      </a:moveTo>
                      <a:lnTo>
                        <a:pt x="1347" y="1586"/>
                      </a:lnTo>
                      <a:lnTo>
                        <a:pt x="1353" y="1598"/>
                      </a:lnTo>
                      <a:lnTo>
                        <a:pt x="1353" y="1616"/>
                      </a:lnTo>
                      <a:lnTo>
                        <a:pt x="1353" y="1618"/>
                      </a:lnTo>
                      <a:lnTo>
                        <a:pt x="1354" y="1618"/>
                      </a:lnTo>
                      <a:lnTo>
                        <a:pt x="1356" y="1619"/>
                      </a:lnTo>
                      <a:lnTo>
                        <a:pt x="1356" y="1619"/>
                      </a:lnTo>
                      <a:lnTo>
                        <a:pt x="1356" y="1621"/>
                      </a:lnTo>
                      <a:lnTo>
                        <a:pt x="1356" y="1625"/>
                      </a:lnTo>
                      <a:lnTo>
                        <a:pt x="1353" y="1625"/>
                      </a:lnTo>
                      <a:lnTo>
                        <a:pt x="1349" y="1626"/>
                      </a:lnTo>
                      <a:lnTo>
                        <a:pt x="1347" y="1630"/>
                      </a:lnTo>
                      <a:lnTo>
                        <a:pt x="1344" y="1632"/>
                      </a:lnTo>
                      <a:lnTo>
                        <a:pt x="1342" y="1632"/>
                      </a:lnTo>
                      <a:lnTo>
                        <a:pt x="1340" y="1630"/>
                      </a:lnTo>
                      <a:lnTo>
                        <a:pt x="1339" y="1630"/>
                      </a:lnTo>
                      <a:lnTo>
                        <a:pt x="1339" y="1630"/>
                      </a:lnTo>
                      <a:lnTo>
                        <a:pt x="1337" y="1628"/>
                      </a:lnTo>
                      <a:lnTo>
                        <a:pt x="1330" y="1614"/>
                      </a:lnTo>
                      <a:lnTo>
                        <a:pt x="1330" y="1593"/>
                      </a:lnTo>
                      <a:lnTo>
                        <a:pt x="1332" y="1590"/>
                      </a:lnTo>
                      <a:lnTo>
                        <a:pt x="1334" y="1588"/>
                      </a:lnTo>
                      <a:lnTo>
                        <a:pt x="1335" y="1584"/>
                      </a:lnTo>
                      <a:lnTo>
                        <a:pt x="1337" y="1579"/>
                      </a:lnTo>
                      <a:close/>
                      <a:moveTo>
                        <a:pt x="1964" y="1558"/>
                      </a:moveTo>
                      <a:lnTo>
                        <a:pt x="1972" y="1567"/>
                      </a:lnTo>
                      <a:lnTo>
                        <a:pt x="1978" y="1577"/>
                      </a:lnTo>
                      <a:lnTo>
                        <a:pt x="1978" y="1593"/>
                      </a:lnTo>
                      <a:lnTo>
                        <a:pt x="1979" y="1597"/>
                      </a:lnTo>
                      <a:lnTo>
                        <a:pt x="1981" y="1597"/>
                      </a:lnTo>
                      <a:lnTo>
                        <a:pt x="1981" y="1598"/>
                      </a:lnTo>
                      <a:lnTo>
                        <a:pt x="1981" y="1598"/>
                      </a:lnTo>
                      <a:lnTo>
                        <a:pt x="1979" y="1598"/>
                      </a:lnTo>
                      <a:lnTo>
                        <a:pt x="1978" y="1602"/>
                      </a:lnTo>
                      <a:lnTo>
                        <a:pt x="1978" y="1605"/>
                      </a:lnTo>
                      <a:lnTo>
                        <a:pt x="1976" y="1605"/>
                      </a:lnTo>
                      <a:lnTo>
                        <a:pt x="1976" y="1607"/>
                      </a:lnTo>
                      <a:lnTo>
                        <a:pt x="1976" y="1607"/>
                      </a:lnTo>
                      <a:lnTo>
                        <a:pt x="1976" y="1607"/>
                      </a:lnTo>
                      <a:lnTo>
                        <a:pt x="1974" y="1607"/>
                      </a:lnTo>
                      <a:lnTo>
                        <a:pt x="1971" y="1609"/>
                      </a:lnTo>
                      <a:lnTo>
                        <a:pt x="1969" y="1605"/>
                      </a:lnTo>
                      <a:lnTo>
                        <a:pt x="1969" y="1604"/>
                      </a:lnTo>
                      <a:lnTo>
                        <a:pt x="1969" y="1604"/>
                      </a:lnTo>
                      <a:lnTo>
                        <a:pt x="1969" y="1604"/>
                      </a:lnTo>
                      <a:lnTo>
                        <a:pt x="1967" y="1604"/>
                      </a:lnTo>
                      <a:lnTo>
                        <a:pt x="1965" y="1604"/>
                      </a:lnTo>
                      <a:lnTo>
                        <a:pt x="1964" y="1602"/>
                      </a:lnTo>
                      <a:lnTo>
                        <a:pt x="1964" y="1605"/>
                      </a:lnTo>
                      <a:lnTo>
                        <a:pt x="1965" y="1607"/>
                      </a:lnTo>
                      <a:lnTo>
                        <a:pt x="1967" y="1609"/>
                      </a:lnTo>
                      <a:lnTo>
                        <a:pt x="1969" y="1611"/>
                      </a:lnTo>
                      <a:lnTo>
                        <a:pt x="1969" y="1611"/>
                      </a:lnTo>
                      <a:lnTo>
                        <a:pt x="1967" y="1612"/>
                      </a:lnTo>
                      <a:lnTo>
                        <a:pt x="1967" y="1614"/>
                      </a:lnTo>
                      <a:lnTo>
                        <a:pt x="1967" y="1616"/>
                      </a:lnTo>
                      <a:lnTo>
                        <a:pt x="1967" y="1621"/>
                      </a:lnTo>
                      <a:lnTo>
                        <a:pt x="1958" y="1621"/>
                      </a:lnTo>
                      <a:lnTo>
                        <a:pt x="1958" y="1616"/>
                      </a:lnTo>
                      <a:lnTo>
                        <a:pt x="1953" y="1614"/>
                      </a:lnTo>
                      <a:lnTo>
                        <a:pt x="1948" y="1611"/>
                      </a:lnTo>
                      <a:lnTo>
                        <a:pt x="1946" y="1607"/>
                      </a:lnTo>
                      <a:lnTo>
                        <a:pt x="1944" y="1602"/>
                      </a:lnTo>
                      <a:lnTo>
                        <a:pt x="1943" y="1597"/>
                      </a:lnTo>
                      <a:lnTo>
                        <a:pt x="1939" y="1590"/>
                      </a:lnTo>
                      <a:lnTo>
                        <a:pt x="1934" y="1593"/>
                      </a:lnTo>
                      <a:lnTo>
                        <a:pt x="1927" y="1597"/>
                      </a:lnTo>
                      <a:lnTo>
                        <a:pt x="1920" y="1598"/>
                      </a:lnTo>
                      <a:lnTo>
                        <a:pt x="1913" y="1602"/>
                      </a:lnTo>
                      <a:lnTo>
                        <a:pt x="1913" y="1593"/>
                      </a:lnTo>
                      <a:lnTo>
                        <a:pt x="1915" y="1591"/>
                      </a:lnTo>
                      <a:lnTo>
                        <a:pt x="1915" y="1591"/>
                      </a:lnTo>
                      <a:lnTo>
                        <a:pt x="1915" y="1590"/>
                      </a:lnTo>
                      <a:lnTo>
                        <a:pt x="1916" y="1590"/>
                      </a:lnTo>
                      <a:lnTo>
                        <a:pt x="1916" y="1586"/>
                      </a:lnTo>
                      <a:lnTo>
                        <a:pt x="1930" y="1581"/>
                      </a:lnTo>
                      <a:lnTo>
                        <a:pt x="1943" y="1577"/>
                      </a:lnTo>
                      <a:lnTo>
                        <a:pt x="1955" y="1570"/>
                      </a:lnTo>
                      <a:lnTo>
                        <a:pt x="1964" y="1558"/>
                      </a:lnTo>
                      <a:close/>
                      <a:moveTo>
                        <a:pt x="1878" y="1539"/>
                      </a:moveTo>
                      <a:lnTo>
                        <a:pt x="1882" y="1543"/>
                      </a:lnTo>
                      <a:lnTo>
                        <a:pt x="1883" y="1543"/>
                      </a:lnTo>
                      <a:lnTo>
                        <a:pt x="1885" y="1543"/>
                      </a:lnTo>
                      <a:lnTo>
                        <a:pt x="1885" y="1544"/>
                      </a:lnTo>
                      <a:lnTo>
                        <a:pt x="1885" y="1544"/>
                      </a:lnTo>
                      <a:lnTo>
                        <a:pt x="1885" y="1548"/>
                      </a:lnTo>
                      <a:lnTo>
                        <a:pt x="1887" y="1551"/>
                      </a:lnTo>
                      <a:lnTo>
                        <a:pt x="1876" y="1560"/>
                      </a:lnTo>
                      <a:lnTo>
                        <a:pt x="1869" y="1569"/>
                      </a:lnTo>
                      <a:lnTo>
                        <a:pt x="1861" y="1576"/>
                      </a:lnTo>
                      <a:lnTo>
                        <a:pt x="1848" y="1583"/>
                      </a:lnTo>
                      <a:lnTo>
                        <a:pt x="1848" y="1579"/>
                      </a:lnTo>
                      <a:lnTo>
                        <a:pt x="1859" y="1567"/>
                      </a:lnTo>
                      <a:lnTo>
                        <a:pt x="1871" y="1555"/>
                      </a:lnTo>
                      <a:lnTo>
                        <a:pt x="1878" y="1539"/>
                      </a:lnTo>
                      <a:close/>
                      <a:moveTo>
                        <a:pt x="1920" y="1436"/>
                      </a:moveTo>
                      <a:lnTo>
                        <a:pt x="1920" y="1454"/>
                      </a:lnTo>
                      <a:lnTo>
                        <a:pt x="1918" y="1466"/>
                      </a:lnTo>
                      <a:lnTo>
                        <a:pt x="1915" y="1476"/>
                      </a:lnTo>
                      <a:lnTo>
                        <a:pt x="1913" y="1494"/>
                      </a:lnTo>
                      <a:lnTo>
                        <a:pt x="1916" y="1494"/>
                      </a:lnTo>
                      <a:lnTo>
                        <a:pt x="1916" y="1497"/>
                      </a:lnTo>
                      <a:lnTo>
                        <a:pt x="1923" y="1497"/>
                      </a:lnTo>
                      <a:lnTo>
                        <a:pt x="1927" y="1497"/>
                      </a:lnTo>
                      <a:lnTo>
                        <a:pt x="1930" y="1497"/>
                      </a:lnTo>
                      <a:lnTo>
                        <a:pt x="1934" y="1499"/>
                      </a:lnTo>
                      <a:lnTo>
                        <a:pt x="1937" y="1501"/>
                      </a:lnTo>
                      <a:lnTo>
                        <a:pt x="1944" y="1502"/>
                      </a:lnTo>
                      <a:lnTo>
                        <a:pt x="1948" y="1515"/>
                      </a:lnTo>
                      <a:lnTo>
                        <a:pt x="1955" y="1523"/>
                      </a:lnTo>
                      <a:lnTo>
                        <a:pt x="1964" y="1532"/>
                      </a:lnTo>
                      <a:lnTo>
                        <a:pt x="1971" y="1544"/>
                      </a:lnTo>
                      <a:lnTo>
                        <a:pt x="1965" y="1546"/>
                      </a:lnTo>
                      <a:lnTo>
                        <a:pt x="1962" y="1548"/>
                      </a:lnTo>
                      <a:lnTo>
                        <a:pt x="1960" y="1548"/>
                      </a:lnTo>
                      <a:lnTo>
                        <a:pt x="1960" y="1550"/>
                      </a:lnTo>
                      <a:lnTo>
                        <a:pt x="1960" y="1551"/>
                      </a:lnTo>
                      <a:lnTo>
                        <a:pt x="1960" y="1551"/>
                      </a:lnTo>
                      <a:lnTo>
                        <a:pt x="1960" y="1553"/>
                      </a:lnTo>
                      <a:lnTo>
                        <a:pt x="1957" y="1553"/>
                      </a:lnTo>
                      <a:lnTo>
                        <a:pt x="1951" y="1555"/>
                      </a:lnTo>
                      <a:lnTo>
                        <a:pt x="1950" y="1551"/>
                      </a:lnTo>
                      <a:lnTo>
                        <a:pt x="1950" y="1551"/>
                      </a:lnTo>
                      <a:lnTo>
                        <a:pt x="1950" y="1550"/>
                      </a:lnTo>
                      <a:lnTo>
                        <a:pt x="1950" y="1550"/>
                      </a:lnTo>
                      <a:lnTo>
                        <a:pt x="1948" y="1550"/>
                      </a:lnTo>
                      <a:lnTo>
                        <a:pt x="1946" y="1550"/>
                      </a:lnTo>
                      <a:lnTo>
                        <a:pt x="1944" y="1548"/>
                      </a:lnTo>
                      <a:lnTo>
                        <a:pt x="1941" y="1555"/>
                      </a:lnTo>
                      <a:lnTo>
                        <a:pt x="1939" y="1560"/>
                      </a:lnTo>
                      <a:lnTo>
                        <a:pt x="1936" y="1565"/>
                      </a:lnTo>
                      <a:lnTo>
                        <a:pt x="1930" y="1567"/>
                      </a:lnTo>
                      <a:lnTo>
                        <a:pt x="1925" y="1570"/>
                      </a:lnTo>
                      <a:lnTo>
                        <a:pt x="1925" y="1567"/>
                      </a:lnTo>
                      <a:lnTo>
                        <a:pt x="1922" y="1563"/>
                      </a:lnTo>
                      <a:lnTo>
                        <a:pt x="1922" y="1560"/>
                      </a:lnTo>
                      <a:lnTo>
                        <a:pt x="1922" y="1558"/>
                      </a:lnTo>
                      <a:lnTo>
                        <a:pt x="1922" y="1557"/>
                      </a:lnTo>
                      <a:lnTo>
                        <a:pt x="1922" y="1557"/>
                      </a:lnTo>
                      <a:lnTo>
                        <a:pt x="1922" y="1555"/>
                      </a:lnTo>
                      <a:lnTo>
                        <a:pt x="1920" y="1553"/>
                      </a:lnTo>
                      <a:lnTo>
                        <a:pt x="1918" y="1553"/>
                      </a:lnTo>
                      <a:lnTo>
                        <a:pt x="1913" y="1551"/>
                      </a:lnTo>
                      <a:lnTo>
                        <a:pt x="1913" y="1546"/>
                      </a:lnTo>
                      <a:lnTo>
                        <a:pt x="1913" y="1541"/>
                      </a:lnTo>
                      <a:lnTo>
                        <a:pt x="1915" y="1537"/>
                      </a:lnTo>
                      <a:lnTo>
                        <a:pt x="1915" y="1536"/>
                      </a:lnTo>
                      <a:lnTo>
                        <a:pt x="1916" y="1534"/>
                      </a:lnTo>
                      <a:lnTo>
                        <a:pt x="1920" y="1534"/>
                      </a:lnTo>
                      <a:lnTo>
                        <a:pt x="1925" y="1532"/>
                      </a:lnTo>
                      <a:lnTo>
                        <a:pt x="1932" y="1532"/>
                      </a:lnTo>
                      <a:lnTo>
                        <a:pt x="1932" y="1544"/>
                      </a:lnTo>
                      <a:lnTo>
                        <a:pt x="1944" y="1544"/>
                      </a:lnTo>
                      <a:lnTo>
                        <a:pt x="1944" y="1541"/>
                      </a:lnTo>
                      <a:lnTo>
                        <a:pt x="1946" y="1537"/>
                      </a:lnTo>
                      <a:lnTo>
                        <a:pt x="1948" y="1536"/>
                      </a:lnTo>
                      <a:lnTo>
                        <a:pt x="1948" y="1534"/>
                      </a:lnTo>
                      <a:lnTo>
                        <a:pt x="1950" y="1532"/>
                      </a:lnTo>
                      <a:lnTo>
                        <a:pt x="1951" y="1529"/>
                      </a:lnTo>
                      <a:lnTo>
                        <a:pt x="1948" y="1529"/>
                      </a:lnTo>
                      <a:lnTo>
                        <a:pt x="1930" y="1515"/>
                      </a:lnTo>
                      <a:lnTo>
                        <a:pt x="1910" y="1506"/>
                      </a:lnTo>
                      <a:lnTo>
                        <a:pt x="1910" y="1513"/>
                      </a:lnTo>
                      <a:lnTo>
                        <a:pt x="1908" y="1518"/>
                      </a:lnTo>
                      <a:lnTo>
                        <a:pt x="1906" y="1523"/>
                      </a:lnTo>
                      <a:lnTo>
                        <a:pt x="1906" y="1529"/>
                      </a:lnTo>
                      <a:lnTo>
                        <a:pt x="1904" y="1527"/>
                      </a:lnTo>
                      <a:lnTo>
                        <a:pt x="1903" y="1525"/>
                      </a:lnTo>
                      <a:lnTo>
                        <a:pt x="1903" y="1525"/>
                      </a:lnTo>
                      <a:lnTo>
                        <a:pt x="1903" y="1523"/>
                      </a:lnTo>
                      <a:lnTo>
                        <a:pt x="1901" y="1522"/>
                      </a:lnTo>
                      <a:lnTo>
                        <a:pt x="1896" y="1509"/>
                      </a:lnTo>
                      <a:lnTo>
                        <a:pt x="1890" y="1494"/>
                      </a:lnTo>
                      <a:lnTo>
                        <a:pt x="1889" y="1474"/>
                      </a:lnTo>
                      <a:lnTo>
                        <a:pt x="1890" y="1457"/>
                      </a:lnTo>
                      <a:lnTo>
                        <a:pt x="1897" y="1440"/>
                      </a:lnTo>
                      <a:lnTo>
                        <a:pt x="1903" y="1438"/>
                      </a:lnTo>
                      <a:lnTo>
                        <a:pt x="1908" y="1436"/>
                      </a:lnTo>
                      <a:lnTo>
                        <a:pt x="1913" y="1436"/>
                      </a:lnTo>
                      <a:lnTo>
                        <a:pt x="1920" y="1436"/>
                      </a:lnTo>
                      <a:close/>
                      <a:moveTo>
                        <a:pt x="1913" y="1337"/>
                      </a:moveTo>
                      <a:lnTo>
                        <a:pt x="1916" y="1340"/>
                      </a:lnTo>
                      <a:lnTo>
                        <a:pt x="1918" y="1344"/>
                      </a:lnTo>
                      <a:lnTo>
                        <a:pt x="1920" y="1347"/>
                      </a:lnTo>
                      <a:lnTo>
                        <a:pt x="1920" y="1352"/>
                      </a:lnTo>
                      <a:lnTo>
                        <a:pt x="1920" y="1359"/>
                      </a:lnTo>
                      <a:lnTo>
                        <a:pt x="1906" y="1394"/>
                      </a:lnTo>
                      <a:lnTo>
                        <a:pt x="1899" y="1385"/>
                      </a:lnTo>
                      <a:lnTo>
                        <a:pt x="1896" y="1377"/>
                      </a:lnTo>
                      <a:lnTo>
                        <a:pt x="1894" y="1363"/>
                      </a:lnTo>
                      <a:lnTo>
                        <a:pt x="1913" y="1337"/>
                      </a:lnTo>
                      <a:close/>
                      <a:moveTo>
                        <a:pt x="2025" y="1256"/>
                      </a:moveTo>
                      <a:lnTo>
                        <a:pt x="2028" y="1258"/>
                      </a:lnTo>
                      <a:lnTo>
                        <a:pt x="2030" y="1258"/>
                      </a:lnTo>
                      <a:lnTo>
                        <a:pt x="2030" y="1258"/>
                      </a:lnTo>
                      <a:lnTo>
                        <a:pt x="2030" y="1260"/>
                      </a:lnTo>
                      <a:lnTo>
                        <a:pt x="2030" y="1260"/>
                      </a:lnTo>
                      <a:lnTo>
                        <a:pt x="2032" y="1263"/>
                      </a:lnTo>
                      <a:lnTo>
                        <a:pt x="2032" y="1267"/>
                      </a:lnTo>
                      <a:lnTo>
                        <a:pt x="2030" y="1272"/>
                      </a:lnTo>
                      <a:lnTo>
                        <a:pt x="2026" y="1277"/>
                      </a:lnTo>
                      <a:lnTo>
                        <a:pt x="2025" y="1282"/>
                      </a:lnTo>
                      <a:lnTo>
                        <a:pt x="2016" y="1282"/>
                      </a:lnTo>
                      <a:lnTo>
                        <a:pt x="2016" y="1270"/>
                      </a:lnTo>
                      <a:lnTo>
                        <a:pt x="2019" y="1269"/>
                      </a:lnTo>
                      <a:lnTo>
                        <a:pt x="2021" y="1265"/>
                      </a:lnTo>
                      <a:lnTo>
                        <a:pt x="2023" y="1262"/>
                      </a:lnTo>
                      <a:lnTo>
                        <a:pt x="2025" y="1256"/>
                      </a:lnTo>
                      <a:close/>
                      <a:moveTo>
                        <a:pt x="1978" y="1209"/>
                      </a:moveTo>
                      <a:lnTo>
                        <a:pt x="1990" y="1209"/>
                      </a:lnTo>
                      <a:lnTo>
                        <a:pt x="1990" y="1221"/>
                      </a:lnTo>
                      <a:lnTo>
                        <a:pt x="1974" y="1221"/>
                      </a:lnTo>
                      <a:lnTo>
                        <a:pt x="1974" y="1213"/>
                      </a:lnTo>
                      <a:lnTo>
                        <a:pt x="1978" y="1213"/>
                      </a:lnTo>
                      <a:lnTo>
                        <a:pt x="1978" y="1209"/>
                      </a:lnTo>
                      <a:close/>
                      <a:moveTo>
                        <a:pt x="707" y="1176"/>
                      </a:moveTo>
                      <a:lnTo>
                        <a:pt x="716" y="1176"/>
                      </a:lnTo>
                      <a:lnTo>
                        <a:pt x="712" y="1181"/>
                      </a:lnTo>
                      <a:lnTo>
                        <a:pt x="709" y="1185"/>
                      </a:lnTo>
                      <a:lnTo>
                        <a:pt x="705" y="1188"/>
                      </a:lnTo>
                      <a:lnTo>
                        <a:pt x="702" y="1192"/>
                      </a:lnTo>
                      <a:lnTo>
                        <a:pt x="696" y="1195"/>
                      </a:lnTo>
                      <a:lnTo>
                        <a:pt x="693" y="1195"/>
                      </a:lnTo>
                      <a:lnTo>
                        <a:pt x="693" y="1197"/>
                      </a:lnTo>
                      <a:lnTo>
                        <a:pt x="691" y="1197"/>
                      </a:lnTo>
                      <a:lnTo>
                        <a:pt x="688" y="1197"/>
                      </a:lnTo>
                      <a:lnTo>
                        <a:pt x="684" y="1199"/>
                      </a:lnTo>
                      <a:lnTo>
                        <a:pt x="681" y="1186"/>
                      </a:lnTo>
                      <a:lnTo>
                        <a:pt x="688" y="1185"/>
                      </a:lnTo>
                      <a:lnTo>
                        <a:pt x="695" y="1181"/>
                      </a:lnTo>
                      <a:lnTo>
                        <a:pt x="702" y="1179"/>
                      </a:lnTo>
                      <a:lnTo>
                        <a:pt x="707" y="1176"/>
                      </a:lnTo>
                      <a:close/>
                      <a:moveTo>
                        <a:pt x="562" y="1171"/>
                      </a:moveTo>
                      <a:lnTo>
                        <a:pt x="571" y="1174"/>
                      </a:lnTo>
                      <a:lnTo>
                        <a:pt x="581" y="1178"/>
                      </a:lnTo>
                      <a:lnTo>
                        <a:pt x="593" y="1181"/>
                      </a:lnTo>
                      <a:lnTo>
                        <a:pt x="600" y="1186"/>
                      </a:lnTo>
                      <a:lnTo>
                        <a:pt x="572" y="1186"/>
                      </a:lnTo>
                      <a:lnTo>
                        <a:pt x="569" y="1185"/>
                      </a:lnTo>
                      <a:lnTo>
                        <a:pt x="567" y="1185"/>
                      </a:lnTo>
                      <a:lnTo>
                        <a:pt x="564" y="1183"/>
                      </a:lnTo>
                      <a:lnTo>
                        <a:pt x="557" y="1183"/>
                      </a:lnTo>
                      <a:lnTo>
                        <a:pt x="557" y="1179"/>
                      </a:lnTo>
                      <a:lnTo>
                        <a:pt x="559" y="1178"/>
                      </a:lnTo>
                      <a:lnTo>
                        <a:pt x="560" y="1176"/>
                      </a:lnTo>
                      <a:lnTo>
                        <a:pt x="560" y="1176"/>
                      </a:lnTo>
                      <a:lnTo>
                        <a:pt x="560" y="1174"/>
                      </a:lnTo>
                      <a:lnTo>
                        <a:pt x="562" y="1171"/>
                      </a:lnTo>
                      <a:close/>
                      <a:moveTo>
                        <a:pt x="250" y="1103"/>
                      </a:moveTo>
                      <a:lnTo>
                        <a:pt x="274" y="1103"/>
                      </a:lnTo>
                      <a:lnTo>
                        <a:pt x="274" y="1106"/>
                      </a:lnTo>
                      <a:lnTo>
                        <a:pt x="269" y="1108"/>
                      </a:lnTo>
                      <a:lnTo>
                        <a:pt x="267" y="1110"/>
                      </a:lnTo>
                      <a:lnTo>
                        <a:pt x="264" y="1111"/>
                      </a:lnTo>
                      <a:lnTo>
                        <a:pt x="260" y="1113"/>
                      </a:lnTo>
                      <a:lnTo>
                        <a:pt x="255" y="1113"/>
                      </a:lnTo>
                      <a:lnTo>
                        <a:pt x="250" y="1103"/>
                      </a:lnTo>
                      <a:close/>
                      <a:moveTo>
                        <a:pt x="620" y="1083"/>
                      </a:moveTo>
                      <a:lnTo>
                        <a:pt x="618" y="1085"/>
                      </a:lnTo>
                      <a:lnTo>
                        <a:pt x="616" y="1087"/>
                      </a:lnTo>
                      <a:lnTo>
                        <a:pt x="614" y="1087"/>
                      </a:lnTo>
                      <a:lnTo>
                        <a:pt x="614" y="1089"/>
                      </a:lnTo>
                      <a:lnTo>
                        <a:pt x="613" y="1090"/>
                      </a:lnTo>
                      <a:lnTo>
                        <a:pt x="611" y="1094"/>
                      </a:lnTo>
                      <a:lnTo>
                        <a:pt x="614" y="1094"/>
                      </a:lnTo>
                      <a:lnTo>
                        <a:pt x="620" y="1092"/>
                      </a:lnTo>
                      <a:lnTo>
                        <a:pt x="623" y="1090"/>
                      </a:lnTo>
                      <a:lnTo>
                        <a:pt x="627" y="1089"/>
                      </a:lnTo>
                      <a:lnTo>
                        <a:pt x="630" y="1087"/>
                      </a:lnTo>
                      <a:lnTo>
                        <a:pt x="634" y="1083"/>
                      </a:lnTo>
                      <a:lnTo>
                        <a:pt x="620" y="1083"/>
                      </a:lnTo>
                      <a:close/>
                      <a:moveTo>
                        <a:pt x="370" y="1083"/>
                      </a:moveTo>
                      <a:lnTo>
                        <a:pt x="372" y="1099"/>
                      </a:lnTo>
                      <a:lnTo>
                        <a:pt x="374" y="1118"/>
                      </a:lnTo>
                      <a:lnTo>
                        <a:pt x="365" y="1118"/>
                      </a:lnTo>
                      <a:lnTo>
                        <a:pt x="363" y="1120"/>
                      </a:lnTo>
                      <a:lnTo>
                        <a:pt x="360" y="1120"/>
                      </a:lnTo>
                      <a:lnTo>
                        <a:pt x="356" y="1120"/>
                      </a:lnTo>
                      <a:lnTo>
                        <a:pt x="351" y="1122"/>
                      </a:lnTo>
                      <a:lnTo>
                        <a:pt x="349" y="1108"/>
                      </a:lnTo>
                      <a:lnTo>
                        <a:pt x="349" y="1094"/>
                      </a:lnTo>
                      <a:lnTo>
                        <a:pt x="351" y="1087"/>
                      </a:lnTo>
                      <a:lnTo>
                        <a:pt x="354" y="1085"/>
                      </a:lnTo>
                      <a:lnTo>
                        <a:pt x="358" y="1083"/>
                      </a:lnTo>
                      <a:lnTo>
                        <a:pt x="363" y="1083"/>
                      </a:lnTo>
                      <a:lnTo>
                        <a:pt x="370" y="1083"/>
                      </a:lnTo>
                      <a:close/>
                      <a:moveTo>
                        <a:pt x="361" y="1049"/>
                      </a:moveTo>
                      <a:lnTo>
                        <a:pt x="370" y="1049"/>
                      </a:lnTo>
                      <a:lnTo>
                        <a:pt x="368" y="1056"/>
                      </a:lnTo>
                      <a:lnTo>
                        <a:pt x="368" y="1061"/>
                      </a:lnTo>
                      <a:lnTo>
                        <a:pt x="368" y="1066"/>
                      </a:lnTo>
                      <a:lnTo>
                        <a:pt x="367" y="1070"/>
                      </a:lnTo>
                      <a:lnTo>
                        <a:pt x="365" y="1075"/>
                      </a:lnTo>
                      <a:lnTo>
                        <a:pt x="358" y="1075"/>
                      </a:lnTo>
                      <a:lnTo>
                        <a:pt x="358" y="1068"/>
                      </a:lnTo>
                      <a:lnTo>
                        <a:pt x="360" y="1061"/>
                      </a:lnTo>
                      <a:lnTo>
                        <a:pt x="360" y="1054"/>
                      </a:lnTo>
                      <a:lnTo>
                        <a:pt x="361" y="1049"/>
                      </a:lnTo>
                      <a:close/>
                      <a:moveTo>
                        <a:pt x="2201" y="1001"/>
                      </a:moveTo>
                      <a:lnTo>
                        <a:pt x="2210" y="1014"/>
                      </a:lnTo>
                      <a:lnTo>
                        <a:pt x="2218" y="1021"/>
                      </a:lnTo>
                      <a:lnTo>
                        <a:pt x="2229" y="1024"/>
                      </a:lnTo>
                      <a:lnTo>
                        <a:pt x="2236" y="1028"/>
                      </a:lnTo>
                      <a:lnTo>
                        <a:pt x="2243" y="1033"/>
                      </a:lnTo>
                      <a:lnTo>
                        <a:pt x="2245" y="1036"/>
                      </a:lnTo>
                      <a:lnTo>
                        <a:pt x="2246" y="1040"/>
                      </a:lnTo>
                      <a:lnTo>
                        <a:pt x="2246" y="1043"/>
                      </a:lnTo>
                      <a:lnTo>
                        <a:pt x="2246" y="1049"/>
                      </a:lnTo>
                      <a:lnTo>
                        <a:pt x="2234" y="1052"/>
                      </a:lnTo>
                      <a:lnTo>
                        <a:pt x="2225" y="1059"/>
                      </a:lnTo>
                      <a:lnTo>
                        <a:pt x="2218" y="1066"/>
                      </a:lnTo>
                      <a:lnTo>
                        <a:pt x="2208" y="1071"/>
                      </a:lnTo>
                      <a:lnTo>
                        <a:pt x="2204" y="1066"/>
                      </a:lnTo>
                      <a:lnTo>
                        <a:pt x="2201" y="1064"/>
                      </a:lnTo>
                      <a:lnTo>
                        <a:pt x="2198" y="1063"/>
                      </a:lnTo>
                      <a:lnTo>
                        <a:pt x="2194" y="1064"/>
                      </a:lnTo>
                      <a:lnTo>
                        <a:pt x="2191" y="1066"/>
                      </a:lnTo>
                      <a:lnTo>
                        <a:pt x="2189" y="1070"/>
                      </a:lnTo>
                      <a:lnTo>
                        <a:pt x="2185" y="1071"/>
                      </a:lnTo>
                      <a:lnTo>
                        <a:pt x="2191" y="1092"/>
                      </a:lnTo>
                      <a:lnTo>
                        <a:pt x="2192" y="1108"/>
                      </a:lnTo>
                      <a:lnTo>
                        <a:pt x="2192" y="1120"/>
                      </a:lnTo>
                      <a:lnTo>
                        <a:pt x="2191" y="1132"/>
                      </a:lnTo>
                      <a:lnTo>
                        <a:pt x="2187" y="1145"/>
                      </a:lnTo>
                      <a:lnTo>
                        <a:pt x="2184" y="1162"/>
                      </a:lnTo>
                      <a:lnTo>
                        <a:pt x="2182" y="1183"/>
                      </a:lnTo>
                      <a:lnTo>
                        <a:pt x="2159" y="1195"/>
                      </a:lnTo>
                      <a:lnTo>
                        <a:pt x="2133" y="1207"/>
                      </a:lnTo>
                      <a:lnTo>
                        <a:pt x="2108" y="1218"/>
                      </a:lnTo>
                      <a:lnTo>
                        <a:pt x="2103" y="1209"/>
                      </a:lnTo>
                      <a:lnTo>
                        <a:pt x="2098" y="1202"/>
                      </a:lnTo>
                      <a:lnTo>
                        <a:pt x="2096" y="1209"/>
                      </a:lnTo>
                      <a:lnTo>
                        <a:pt x="2096" y="1213"/>
                      </a:lnTo>
                      <a:lnTo>
                        <a:pt x="2095" y="1218"/>
                      </a:lnTo>
                      <a:lnTo>
                        <a:pt x="2093" y="1221"/>
                      </a:lnTo>
                      <a:lnTo>
                        <a:pt x="2088" y="1221"/>
                      </a:lnTo>
                      <a:lnTo>
                        <a:pt x="2084" y="1221"/>
                      </a:lnTo>
                      <a:lnTo>
                        <a:pt x="2082" y="1223"/>
                      </a:lnTo>
                      <a:lnTo>
                        <a:pt x="2081" y="1223"/>
                      </a:lnTo>
                      <a:lnTo>
                        <a:pt x="2079" y="1225"/>
                      </a:lnTo>
                      <a:lnTo>
                        <a:pt x="2077" y="1227"/>
                      </a:lnTo>
                      <a:lnTo>
                        <a:pt x="2072" y="1227"/>
                      </a:lnTo>
                      <a:lnTo>
                        <a:pt x="2067" y="1228"/>
                      </a:lnTo>
                      <a:lnTo>
                        <a:pt x="2065" y="1225"/>
                      </a:lnTo>
                      <a:lnTo>
                        <a:pt x="2065" y="1220"/>
                      </a:lnTo>
                      <a:lnTo>
                        <a:pt x="2065" y="1218"/>
                      </a:lnTo>
                      <a:lnTo>
                        <a:pt x="2065" y="1214"/>
                      </a:lnTo>
                      <a:lnTo>
                        <a:pt x="2065" y="1213"/>
                      </a:lnTo>
                      <a:lnTo>
                        <a:pt x="2061" y="1213"/>
                      </a:lnTo>
                      <a:lnTo>
                        <a:pt x="2058" y="1211"/>
                      </a:lnTo>
                      <a:lnTo>
                        <a:pt x="2051" y="1209"/>
                      </a:lnTo>
                      <a:lnTo>
                        <a:pt x="2051" y="1213"/>
                      </a:lnTo>
                      <a:lnTo>
                        <a:pt x="2054" y="1218"/>
                      </a:lnTo>
                      <a:lnTo>
                        <a:pt x="2058" y="1220"/>
                      </a:lnTo>
                      <a:lnTo>
                        <a:pt x="2058" y="1223"/>
                      </a:lnTo>
                      <a:lnTo>
                        <a:pt x="2058" y="1228"/>
                      </a:lnTo>
                      <a:lnTo>
                        <a:pt x="2060" y="1237"/>
                      </a:lnTo>
                      <a:lnTo>
                        <a:pt x="2054" y="1242"/>
                      </a:lnTo>
                      <a:lnTo>
                        <a:pt x="2051" y="1249"/>
                      </a:lnTo>
                      <a:lnTo>
                        <a:pt x="2047" y="1256"/>
                      </a:lnTo>
                      <a:lnTo>
                        <a:pt x="2035" y="1256"/>
                      </a:lnTo>
                      <a:lnTo>
                        <a:pt x="2033" y="1242"/>
                      </a:lnTo>
                      <a:lnTo>
                        <a:pt x="2032" y="1235"/>
                      </a:lnTo>
                      <a:lnTo>
                        <a:pt x="2028" y="1228"/>
                      </a:lnTo>
                      <a:lnTo>
                        <a:pt x="2025" y="1218"/>
                      </a:lnTo>
                      <a:lnTo>
                        <a:pt x="2035" y="1218"/>
                      </a:lnTo>
                      <a:lnTo>
                        <a:pt x="2047" y="1202"/>
                      </a:lnTo>
                      <a:lnTo>
                        <a:pt x="2063" y="1188"/>
                      </a:lnTo>
                      <a:lnTo>
                        <a:pt x="2082" y="1179"/>
                      </a:lnTo>
                      <a:lnTo>
                        <a:pt x="2089" y="1178"/>
                      </a:lnTo>
                      <a:lnTo>
                        <a:pt x="2096" y="1178"/>
                      </a:lnTo>
                      <a:lnTo>
                        <a:pt x="2102" y="1179"/>
                      </a:lnTo>
                      <a:lnTo>
                        <a:pt x="2105" y="1179"/>
                      </a:lnTo>
                      <a:lnTo>
                        <a:pt x="2108" y="1179"/>
                      </a:lnTo>
                      <a:lnTo>
                        <a:pt x="2112" y="1174"/>
                      </a:lnTo>
                      <a:lnTo>
                        <a:pt x="2115" y="1169"/>
                      </a:lnTo>
                      <a:lnTo>
                        <a:pt x="2117" y="1164"/>
                      </a:lnTo>
                      <a:lnTo>
                        <a:pt x="2119" y="1160"/>
                      </a:lnTo>
                      <a:lnTo>
                        <a:pt x="2122" y="1155"/>
                      </a:lnTo>
                      <a:lnTo>
                        <a:pt x="2128" y="1152"/>
                      </a:lnTo>
                      <a:lnTo>
                        <a:pt x="2129" y="1155"/>
                      </a:lnTo>
                      <a:lnTo>
                        <a:pt x="2131" y="1157"/>
                      </a:lnTo>
                      <a:lnTo>
                        <a:pt x="2133" y="1157"/>
                      </a:lnTo>
                      <a:lnTo>
                        <a:pt x="2133" y="1157"/>
                      </a:lnTo>
                      <a:lnTo>
                        <a:pt x="2135" y="1157"/>
                      </a:lnTo>
                      <a:lnTo>
                        <a:pt x="2136" y="1155"/>
                      </a:lnTo>
                      <a:lnTo>
                        <a:pt x="2150" y="1143"/>
                      </a:lnTo>
                      <a:lnTo>
                        <a:pt x="2159" y="1132"/>
                      </a:lnTo>
                      <a:lnTo>
                        <a:pt x="2163" y="1120"/>
                      </a:lnTo>
                      <a:lnTo>
                        <a:pt x="2166" y="1106"/>
                      </a:lnTo>
                      <a:lnTo>
                        <a:pt x="2171" y="1094"/>
                      </a:lnTo>
                      <a:lnTo>
                        <a:pt x="2182" y="1078"/>
                      </a:lnTo>
                      <a:lnTo>
                        <a:pt x="2175" y="1078"/>
                      </a:lnTo>
                      <a:lnTo>
                        <a:pt x="2170" y="1075"/>
                      </a:lnTo>
                      <a:lnTo>
                        <a:pt x="2168" y="1071"/>
                      </a:lnTo>
                      <a:lnTo>
                        <a:pt x="2166" y="1068"/>
                      </a:lnTo>
                      <a:lnTo>
                        <a:pt x="2166" y="1061"/>
                      </a:lnTo>
                      <a:lnTo>
                        <a:pt x="2166" y="1052"/>
                      </a:lnTo>
                      <a:lnTo>
                        <a:pt x="2168" y="1050"/>
                      </a:lnTo>
                      <a:lnTo>
                        <a:pt x="2168" y="1050"/>
                      </a:lnTo>
                      <a:lnTo>
                        <a:pt x="2170" y="1049"/>
                      </a:lnTo>
                      <a:lnTo>
                        <a:pt x="2170" y="1047"/>
                      </a:lnTo>
                      <a:lnTo>
                        <a:pt x="2170" y="1045"/>
                      </a:lnTo>
                      <a:lnTo>
                        <a:pt x="2177" y="1043"/>
                      </a:lnTo>
                      <a:lnTo>
                        <a:pt x="2182" y="1043"/>
                      </a:lnTo>
                      <a:lnTo>
                        <a:pt x="2185" y="1042"/>
                      </a:lnTo>
                      <a:lnTo>
                        <a:pt x="2189" y="1042"/>
                      </a:lnTo>
                      <a:lnTo>
                        <a:pt x="2189" y="1024"/>
                      </a:lnTo>
                      <a:lnTo>
                        <a:pt x="2192" y="1010"/>
                      </a:lnTo>
                      <a:lnTo>
                        <a:pt x="2201" y="1001"/>
                      </a:lnTo>
                      <a:close/>
                      <a:moveTo>
                        <a:pt x="422" y="998"/>
                      </a:moveTo>
                      <a:lnTo>
                        <a:pt x="421" y="1000"/>
                      </a:lnTo>
                      <a:lnTo>
                        <a:pt x="419" y="1000"/>
                      </a:lnTo>
                      <a:lnTo>
                        <a:pt x="417" y="1000"/>
                      </a:lnTo>
                      <a:lnTo>
                        <a:pt x="417" y="1001"/>
                      </a:lnTo>
                      <a:lnTo>
                        <a:pt x="415" y="1001"/>
                      </a:lnTo>
                      <a:lnTo>
                        <a:pt x="412" y="1005"/>
                      </a:lnTo>
                      <a:lnTo>
                        <a:pt x="408" y="1007"/>
                      </a:lnTo>
                      <a:lnTo>
                        <a:pt x="408" y="1008"/>
                      </a:lnTo>
                      <a:lnTo>
                        <a:pt x="408" y="1012"/>
                      </a:lnTo>
                      <a:lnTo>
                        <a:pt x="408" y="1015"/>
                      </a:lnTo>
                      <a:lnTo>
                        <a:pt x="408" y="1021"/>
                      </a:lnTo>
                      <a:lnTo>
                        <a:pt x="422" y="1035"/>
                      </a:lnTo>
                      <a:lnTo>
                        <a:pt x="435" y="1050"/>
                      </a:lnTo>
                      <a:lnTo>
                        <a:pt x="447" y="1068"/>
                      </a:lnTo>
                      <a:lnTo>
                        <a:pt x="461" y="1068"/>
                      </a:lnTo>
                      <a:lnTo>
                        <a:pt x="461" y="1078"/>
                      </a:lnTo>
                      <a:lnTo>
                        <a:pt x="475" y="1083"/>
                      </a:lnTo>
                      <a:lnTo>
                        <a:pt x="485" y="1090"/>
                      </a:lnTo>
                      <a:lnTo>
                        <a:pt x="496" y="1099"/>
                      </a:lnTo>
                      <a:lnTo>
                        <a:pt x="496" y="1103"/>
                      </a:lnTo>
                      <a:lnTo>
                        <a:pt x="492" y="1103"/>
                      </a:lnTo>
                      <a:lnTo>
                        <a:pt x="489" y="1103"/>
                      </a:lnTo>
                      <a:lnTo>
                        <a:pt x="485" y="1103"/>
                      </a:lnTo>
                      <a:lnTo>
                        <a:pt x="483" y="1103"/>
                      </a:lnTo>
                      <a:lnTo>
                        <a:pt x="480" y="1101"/>
                      </a:lnTo>
                      <a:lnTo>
                        <a:pt x="475" y="1099"/>
                      </a:lnTo>
                      <a:lnTo>
                        <a:pt x="470" y="1099"/>
                      </a:lnTo>
                      <a:lnTo>
                        <a:pt x="470" y="1104"/>
                      </a:lnTo>
                      <a:lnTo>
                        <a:pt x="471" y="1108"/>
                      </a:lnTo>
                      <a:lnTo>
                        <a:pt x="473" y="1111"/>
                      </a:lnTo>
                      <a:lnTo>
                        <a:pt x="473" y="1113"/>
                      </a:lnTo>
                      <a:lnTo>
                        <a:pt x="475" y="1117"/>
                      </a:lnTo>
                      <a:lnTo>
                        <a:pt x="476" y="1122"/>
                      </a:lnTo>
                      <a:lnTo>
                        <a:pt x="471" y="1125"/>
                      </a:lnTo>
                      <a:lnTo>
                        <a:pt x="468" y="1129"/>
                      </a:lnTo>
                      <a:lnTo>
                        <a:pt x="464" y="1134"/>
                      </a:lnTo>
                      <a:lnTo>
                        <a:pt x="461" y="1141"/>
                      </a:lnTo>
                      <a:lnTo>
                        <a:pt x="450" y="1141"/>
                      </a:lnTo>
                      <a:lnTo>
                        <a:pt x="450" y="1164"/>
                      </a:lnTo>
                      <a:lnTo>
                        <a:pt x="442" y="1164"/>
                      </a:lnTo>
                      <a:lnTo>
                        <a:pt x="433" y="1157"/>
                      </a:lnTo>
                      <a:lnTo>
                        <a:pt x="422" y="1153"/>
                      </a:lnTo>
                      <a:lnTo>
                        <a:pt x="414" y="1148"/>
                      </a:lnTo>
                      <a:lnTo>
                        <a:pt x="408" y="1136"/>
                      </a:lnTo>
                      <a:lnTo>
                        <a:pt x="422" y="1138"/>
                      </a:lnTo>
                      <a:lnTo>
                        <a:pt x="436" y="1136"/>
                      </a:lnTo>
                      <a:lnTo>
                        <a:pt x="447" y="1132"/>
                      </a:lnTo>
                      <a:lnTo>
                        <a:pt x="454" y="1125"/>
                      </a:lnTo>
                      <a:lnTo>
                        <a:pt x="456" y="1124"/>
                      </a:lnTo>
                      <a:lnTo>
                        <a:pt x="456" y="1122"/>
                      </a:lnTo>
                      <a:lnTo>
                        <a:pt x="457" y="1120"/>
                      </a:lnTo>
                      <a:lnTo>
                        <a:pt x="457" y="1117"/>
                      </a:lnTo>
                      <a:lnTo>
                        <a:pt x="457" y="1113"/>
                      </a:lnTo>
                      <a:lnTo>
                        <a:pt x="431" y="1094"/>
                      </a:lnTo>
                      <a:lnTo>
                        <a:pt x="403" y="1075"/>
                      </a:lnTo>
                      <a:lnTo>
                        <a:pt x="394" y="1064"/>
                      </a:lnTo>
                      <a:lnTo>
                        <a:pt x="386" y="1054"/>
                      </a:lnTo>
                      <a:lnTo>
                        <a:pt x="379" y="1042"/>
                      </a:lnTo>
                      <a:lnTo>
                        <a:pt x="368" y="1031"/>
                      </a:lnTo>
                      <a:lnTo>
                        <a:pt x="354" y="1026"/>
                      </a:lnTo>
                      <a:lnTo>
                        <a:pt x="342" y="1036"/>
                      </a:lnTo>
                      <a:lnTo>
                        <a:pt x="326" y="1045"/>
                      </a:lnTo>
                      <a:lnTo>
                        <a:pt x="307" y="1049"/>
                      </a:lnTo>
                      <a:lnTo>
                        <a:pt x="305" y="1045"/>
                      </a:lnTo>
                      <a:lnTo>
                        <a:pt x="304" y="1042"/>
                      </a:lnTo>
                      <a:lnTo>
                        <a:pt x="302" y="1040"/>
                      </a:lnTo>
                      <a:lnTo>
                        <a:pt x="298" y="1040"/>
                      </a:lnTo>
                      <a:lnTo>
                        <a:pt x="297" y="1040"/>
                      </a:lnTo>
                      <a:lnTo>
                        <a:pt x="293" y="1042"/>
                      </a:lnTo>
                      <a:lnTo>
                        <a:pt x="284" y="1049"/>
                      </a:lnTo>
                      <a:lnTo>
                        <a:pt x="281" y="1059"/>
                      </a:lnTo>
                      <a:lnTo>
                        <a:pt x="279" y="1070"/>
                      </a:lnTo>
                      <a:lnTo>
                        <a:pt x="274" y="1078"/>
                      </a:lnTo>
                      <a:lnTo>
                        <a:pt x="255" y="1078"/>
                      </a:lnTo>
                      <a:lnTo>
                        <a:pt x="248" y="1087"/>
                      </a:lnTo>
                      <a:lnTo>
                        <a:pt x="243" y="1097"/>
                      </a:lnTo>
                      <a:lnTo>
                        <a:pt x="239" y="1110"/>
                      </a:lnTo>
                      <a:lnTo>
                        <a:pt x="237" y="1111"/>
                      </a:lnTo>
                      <a:lnTo>
                        <a:pt x="237" y="1115"/>
                      </a:lnTo>
                      <a:lnTo>
                        <a:pt x="239" y="1117"/>
                      </a:lnTo>
                      <a:lnTo>
                        <a:pt x="241" y="1118"/>
                      </a:lnTo>
                      <a:lnTo>
                        <a:pt x="244" y="1122"/>
                      </a:lnTo>
                      <a:lnTo>
                        <a:pt x="246" y="1125"/>
                      </a:lnTo>
                      <a:lnTo>
                        <a:pt x="241" y="1125"/>
                      </a:lnTo>
                      <a:lnTo>
                        <a:pt x="239" y="1127"/>
                      </a:lnTo>
                      <a:lnTo>
                        <a:pt x="237" y="1127"/>
                      </a:lnTo>
                      <a:lnTo>
                        <a:pt x="236" y="1129"/>
                      </a:lnTo>
                      <a:lnTo>
                        <a:pt x="234" y="1131"/>
                      </a:lnTo>
                      <a:lnTo>
                        <a:pt x="230" y="1132"/>
                      </a:lnTo>
                      <a:lnTo>
                        <a:pt x="230" y="1136"/>
                      </a:lnTo>
                      <a:lnTo>
                        <a:pt x="230" y="1136"/>
                      </a:lnTo>
                      <a:lnTo>
                        <a:pt x="230" y="1138"/>
                      </a:lnTo>
                      <a:lnTo>
                        <a:pt x="230" y="1138"/>
                      </a:lnTo>
                      <a:lnTo>
                        <a:pt x="230" y="1139"/>
                      </a:lnTo>
                      <a:lnTo>
                        <a:pt x="230" y="1145"/>
                      </a:lnTo>
                      <a:lnTo>
                        <a:pt x="218" y="1146"/>
                      </a:lnTo>
                      <a:lnTo>
                        <a:pt x="213" y="1150"/>
                      </a:lnTo>
                      <a:lnTo>
                        <a:pt x="209" y="1153"/>
                      </a:lnTo>
                      <a:lnTo>
                        <a:pt x="206" y="1159"/>
                      </a:lnTo>
                      <a:lnTo>
                        <a:pt x="201" y="1164"/>
                      </a:lnTo>
                      <a:lnTo>
                        <a:pt x="195" y="1166"/>
                      </a:lnTo>
                      <a:lnTo>
                        <a:pt x="192" y="1166"/>
                      </a:lnTo>
                      <a:lnTo>
                        <a:pt x="187" y="1164"/>
                      </a:lnTo>
                      <a:lnTo>
                        <a:pt x="183" y="1162"/>
                      </a:lnTo>
                      <a:lnTo>
                        <a:pt x="180" y="1160"/>
                      </a:lnTo>
                      <a:lnTo>
                        <a:pt x="178" y="1160"/>
                      </a:lnTo>
                      <a:lnTo>
                        <a:pt x="175" y="1162"/>
                      </a:lnTo>
                      <a:lnTo>
                        <a:pt x="171" y="1164"/>
                      </a:lnTo>
                      <a:lnTo>
                        <a:pt x="168" y="1166"/>
                      </a:lnTo>
                      <a:lnTo>
                        <a:pt x="162" y="1167"/>
                      </a:lnTo>
                      <a:lnTo>
                        <a:pt x="162" y="1176"/>
                      </a:lnTo>
                      <a:lnTo>
                        <a:pt x="211" y="1183"/>
                      </a:lnTo>
                      <a:lnTo>
                        <a:pt x="225" y="1176"/>
                      </a:lnTo>
                      <a:lnTo>
                        <a:pt x="239" y="1167"/>
                      </a:lnTo>
                      <a:lnTo>
                        <a:pt x="250" y="1160"/>
                      </a:lnTo>
                      <a:lnTo>
                        <a:pt x="265" y="1157"/>
                      </a:lnTo>
                      <a:lnTo>
                        <a:pt x="288" y="1153"/>
                      </a:lnTo>
                      <a:lnTo>
                        <a:pt x="312" y="1152"/>
                      </a:lnTo>
                      <a:lnTo>
                        <a:pt x="339" y="1152"/>
                      </a:lnTo>
                      <a:lnTo>
                        <a:pt x="361" y="1152"/>
                      </a:lnTo>
                      <a:lnTo>
                        <a:pt x="380" y="1153"/>
                      </a:lnTo>
                      <a:lnTo>
                        <a:pt x="389" y="1155"/>
                      </a:lnTo>
                      <a:lnTo>
                        <a:pt x="393" y="1155"/>
                      </a:lnTo>
                      <a:lnTo>
                        <a:pt x="387" y="1171"/>
                      </a:lnTo>
                      <a:lnTo>
                        <a:pt x="384" y="1188"/>
                      </a:lnTo>
                      <a:lnTo>
                        <a:pt x="380" y="1206"/>
                      </a:lnTo>
                      <a:lnTo>
                        <a:pt x="386" y="1209"/>
                      </a:lnTo>
                      <a:lnTo>
                        <a:pt x="387" y="1213"/>
                      </a:lnTo>
                      <a:lnTo>
                        <a:pt x="391" y="1216"/>
                      </a:lnTo>
                      <a:lnTo>
                        <a:pt x="393" y="1218"/>
                      </a:lnTo>
                      <a:lnTo>
                        <a:pt x="396" y="1221"/>
                      </a:lnTo>
                      <a:lnTo>
                        <a:pt x="408" y="1225"/>
                      </a:lnTo>
                      <a:lnTo>
                        <a:pt x="422" y="1225"/>
                      </a:lnTo>
                      <a:lnTo>
                        <a:pt x="436" y="1227"/>
                      </a:lnTo>
                      <a:lnTo>
                        <a:pt x="450" y="1234"/>
                      </a:lnTo>
                      <a:lnTo>
                        <a:pt x="454" y="1248"/>
                      </a:lnTo>
                      <a:lnTo>
                        <a:pt x="461" y="1251"/>
                      </a:lnTo>
                      <a:lnTo>
                        <a:pt x="471" y="1255"/>
                      </a:lnTo>
                      <a:lnTo>
                        <a:pt x="485" y="1258"/>
                      </a:lnTo>
                      <a:lnTo>
                        <a:pt x="497" y="1262"/>
                      </a:lnTo>
                      <a:lnTo>
                        <a:pt x="504" y="1263"/>
                      </a:lnTo>
                      <a:lnTo>
                        <a:pt x="506" y="1253"/>
                      </a:lnTo>
                      <a:lnTo>
                        <a:pt x="510" y="1244"/>
                      </a:lnTo>
                      <a:lnTo>
                        <a:pt x="513" y="1235"/>
                      </a:lnTo>
                      <a:lnTo>
                        <a:pt x="524" y="1228"/>
                      </a:lnTo>
                      <a:lnTo>
                        <a:pt x="539" y="1225"/>
                      </a:lnTo>
                      <a:lnTo>
                        <a:pt x="553" y="1228"/>
                      </a:lnTo>
                      <a:lnTo>
                        <a:pt x="567" y="1235"/>
                      </a:lnTo>
                      <a:lnTo>
                        <a:pt x="581" y="1241"/>
                      </a:lnTo>
                      <a:lnTo>
                        <a:pt x="588" y="1242"/>
                      </a:lnTo>
                      <a:lnTo>
                        <a:pt x="602" y="1244"/>
                      </a:lnTo>
                      <a:lnTo>
                        <a:pt x="616" y="1248"/>
                      </a:lnTo>
                      <a:lnTo>
                        <a:pt x="630" y="1249"/>
                      </a:lnTo>
                      <a:lnTo>
                        <a:pt x="641" y="1251"/>
                      </a:lnTo>
                      <a:lnTo>
                        <a:pt x="646" y="1253"/>
                      </a:lnTo>
                      <a:lnTo>
                        <a:pt x="649" y="1251"/>
                      </a:lnTo>
                      <a:lnTo>
                        <a:pt x="651" y="1248"/>
                      </a:lnTo>
                      <a:lnTo>
                        <a:pt x="653" y="1246"/>
                      </a:lnTo>
                      <a:lnTo>
                        <a:pt x="656" y="1242"/>
                      </a:lnTo>
                      <a:lnTo>
                        <a:pt x="660" y="1241"/>
                      </a:lnTo>
                      <a:lnTo>
                        <a:pt x="663" y="1241"/>
                      </a:lnTo>
                      <a:lnTo>
                        <a:pt x="668" y="1241"/>
                      </a:lnTo>
                      <a:lnTo>
                        <a:pt x="681" y="1244"/>
                      </a:lnTo>
                      <a:lnTo>
                        <a:pt x="691" y="1249"/>
                      </a:lnTo>
                      <a:lnTo>
                        <a:pt x="703" y="1248"/>
                      </a:lnTo>
                      <a:lnTo>
                        <a:pt x="716" y="1244"/>
                      </a:lnTo>
                      <a:lnTo>
                        <a:pt x="717" y="1230"/>
                      </a:lnTo>
                      <a:lnTo>
                        <a:pt x="724" y="1213"/>
                      </a:lnTo>
                      <a:lnTo>
                        <a:pt x="730" y="1197"/>
                      </a:lnTo>
                      <a:lnTo>
                        <a:pt x="733" y="1183"/>
                      </a:lnTo>
                      <a:lnTo>
                        <a:pt x="730" y="1171"/>
                      </a:lnTo>
                      <a:lnTo>
                        <a:pt x="728" y="1167"/>
                      </a:lnTo>
                      <a:lnTo>
                        <a:pt x="728" y="1164"/>
                      </a:lnTo>
                      <a:lnTo>
                        <a:pt x="726" y="1162"/>
                      </a:lnTo>
                      <a:lnTo>
                        <a:pt x="724" y="1160"/>
                      </a:lnTo>
                      <a:lnTo>
                        <a:pt x="721" y="1160"/>
                      </a:lnTo>
                      <a:lnTo>
                        <a:pt x="717" y="1160"/>
                      </a:lnTo>
                      <a:lnTo>
                        <a:pt x="710" y="1160"/>
                      </a:lnTo>
                      <a:lnTo>
                        <a:pt x="702" y="1167"/>
                      </a:lnTo>
                      <a:lnTo>
                        <a:pt x="695" y="1169"/>
                      </a:lnTo>
                      <a:lnTo>
                        <a:pt x="688" y="1167"/>
                      </a:lnTo>
                      <a:lnTo>
                        <a:pt x="681" y="1164"/>
                      </a:lnTo>
                      <a:lnTo>
                        <a:pt x="672" y="1160"/>
                      </a:lnTo>
                      <a:lnTo>
                        <a:pt x="667" y="1159"/>
                      </a:lnTo>
                      <a:lnTo>
                        <a:pt x="663" y="1160"/>
                      </a:lnTo>
                      <a:lnTo>
                        <a:pt x="658" y="1162"/>
                      </a:lnTo>
                      <a:lnTo>
                        <a:pt x="656" y="1166"/>
                      </a:lnTo>
                      <a:lnTo>
                        <a:pt x="653" y="1169"/>
                      </a:lnTo>
                      <a:lnTo>
                        <a:pt x="649" y="1171"/>
                      </a:lnTo>
                      <a:lnTo>
                        <a:pt x="634" y="1167"/>
                      </a:lnTo>
                      <a:lnTo>
                        <a:pt x="618" y="1157"/>
                      </a:lnTo>
                      <a:lnTo>
                        <a:pt x="606" y="1141"/>
                      </a:lnTo>
                      <a:lnTo>
                        <a:pt x="600" y="1125"/>
                      </a:lnTo>
                      <a:lnTo>
                        <a:pt x="600" y="1122"/>
                      </a:lnTo>
                      <a:lnTo>
                        <a:pt x="600" y="1118"/>
                      </a:lnTo>
                      <a:lnTo>
                        <a:pt x="600" y="1115"/>
                      </a:lnTo>
                      <a:lnTo>
                        <a:pt x="600" y="1111"/>
                      </a:lnTo>
                      <a:lnTo>
                        <a:pt x="600" y="1108"/>
                      </a:lnTo>
                      <a:lnTo>
                        <a:pt x="602" y="1104"/>
                      </a:lnTo>
                      <a:lnTo>
                        <a:pt x="604" y="1099"/>
                      </a:lnTo>
                      <a:lnTo>
                        <a:pt x="600" y="1096"/>
                      </a:lnTo>
                      <a:lnTo>
                        <a:pt x="597" y="1094"/>
                      </a:lnTo>
                      <a:lnTo>
                        <a:pt x="595" y="1092"/>
                      </a:lnTo>
                      <a:lnTo>
                        <a:pt x="593" y="1090"/>
                      </a:lnTo>
                      <a:lnTo>
                        <a:pt x="590" y="1089"/>
                      </a:lnTo>
                      <a:lnTo>
                        <a:pt x="585" y="1087"/>
                      </a:lnTo>
                      <a:lnTo>
                        <a:pt x="583" y="1085"/>
                      </a:lnTo>
                      <a:lnTo>
                        <a:pt x="581" y="1085"/>
                      </a:lnTo>
                      <a:lnTo>
                        <a:pt x="579" y="1083"/>
                      </a:lnTo>
                      <a:lnTo>
                        <a:pt x="576" y="1083"/>
                      </a:lnTo>
                      <a:lnTo>
                        <a:pt x="572" y="1083"/>
                      </a:lnTo>
                      <a:lnTo>
                        <a:pt x="572" y="1087"/>
                      </a:lnTo>
                      <a:lnTo>
                        <a:pt x="569" y="1087"/>
                      </a:lnTo>
                      <a:lnTo>
                        <a:pt x="569" y="1092"/>
                      </a:lnTo>
                      <a:lnTo>
                        <a:pt x="571" y="1096"/>
                      </a:lnTo>
                      <a:lnTo>
                        <a:pt x="571" y="1097"/>
                      </a:lnTo>
                      <a:lnTo>
                        <a:pt x="571" y="1099"/>
                      </a:lnTo>
                      <a:lnTo>
                        <a:pt x="569" y="1101"/>
                      </a:lnTo>
                      <a:lnTo>
                        <a:pt x="567" y="1101"/>
                      </a:lnTo>
                      <a:lnTo>
                        <a:pt x="564" y="1101"/>
                      </a:lnTo>
                      <a:lnTo>
                        <a:pt x="557" y="1103"/>
                      </a:lnTo>
                      <a:lnTo>
                        <a:pt x="555" y="1099"/>
                      </a:lnTo>
                      <a:lnTo>
                        <a:pt x="553" y="1097"/>
                      </a:lnTo>
                      <a:lnTo>
                        <a:pt x="553" y="1096"/>
                      </a:lnTo>
                      <a:lnTo>
                        <a:pt x="550" y="1094"/>
                      </a:lnTo>
                      <a:lnTo>
                        <a:pt x="550" y="1099"/>
                      </a:lnTo>
                      <a:lnTo>
                        <a:pt x="559" y="1110"/>
                      </a:lnTo>
                      <a:lnTo>
                        <a:pt x="566" y="1125"/>
                      </a:lnTo>
                      <a:lnTo>
                        <a:pt x="569" y="1141"/>
                      </a:lnTo>
                      <a:lnTo>
                        <a:pt x="564" y="1145"/>
                      </a:lnTo>
                      <a:lnTo>
                        <a:pt x="560" y="1146"/>
                      </a:lnTo>
                      <a:lnTo>
                        <a:pt x="559" y="1150"/>
                      </a:lnTo>
                      <a:lnTo>
                        <a:pt x="557" y="1153"/>
                      </a:lnTo>
                      <a:lnTo>
                        <a:pt x="557" y="1155"/>
                      </a:lnTo>
                      <a:lnTo>
                        <a:pt x="555" y="1159"/>
                      </a:lnTo>
                      <a:lnTo>
                        <a:pt x="553" y="1160"/>
                      </a:lnTo>
                      <a:lnTo>
                        <a:pt x="548" y="1162"/>
                      </a:lnTo>
                      <a:lnTo>
                        <a:pt x="543" y="1164"/>
                      </a:lnTo>
                      <a:lnTo>
                        <a:pt x="541" y="1162"/>
                      </a:lnTo>
                      <a:lnTo>
                        <a:pt x="539" y="1162"/>
                      </a:lnTo>
                      <a:lnTo>
                        <a:pt x="539" y="1162"/>
                      </a:lnTo>
                      <a:lnTo>
                        <a:pt x="538" y="1160"/>
                      </a:lnTo>
                      <a:lnTo>
                        <a:pt x="534" y="1160"/>
                      </a:lnTo>
                      <a:lnTo>
                        <a:pt x="518" y="1113"/>
                      </a:lnTo>
                      <a:lnTo>
                        <a:pt x="515" y="1111"/>
                      </a:lnTo>
                      <a:lnTo>
                        <a:pt x="511" y="1108"/>
                      </a:lnTo>
                      <a:lnTo>
                        <a:pt x="506" y="1104"/>
                      </a:lnTo>
                      <a:lnTo>
                        <a:pt x="503" y="1103"/>
                      </a:lnTo>
                      <a:lnTo>
                        <a:pt x="499" y="1099"/>
                      </a:lnTo>
                      <a:lnTo>
                        <a:pt x="497" y="1089"/>
                      </a:lnTo>
                      <a:lnTo>
                        <a:pt x="499" y="1080"/>
                      </a:lnTo>
                      <a:lnTo>
                        <a:pt x="501" y="1073"/>
                      </a:lnTo>
                      <a:lnTo>
                        <a:pt x="501" y="1066"/>
                      </a:lnTo>
                      <a:lnTo>
                        <a:pt x="496" y="1061"/>
                      </a:lnTo>
                      <a:lnTo>
                        <a:pt x="483" y="1052"/>
                      </a:lnTo>
                      <a:lnTo>
                        <a:pt x="473" y="1047"/>
                      </a:lnTo>
                      <a:lnTo>
                        <a:pt x="464" y="1045"/>
                      </a:lnTo>
                      <a:lnTo>
                        <a:pt x="456" y="1040"/>
                      </a:lnTo>
                      <a:lnTo>
                        <a:pt x="449" y="1029"/>
                      </a:lnTo>
                      <a:lnTo>
                        <a:pt x="442" y="1010"/>
                      </a:lnTo>
                      <a:lnTo>
                        <a:pt x="428" y="1014"/>
                      </a:lnTo>
                      <a:lnTo>
                        <a:pt x="426" y="1008"/>
                      </a:lnTo>
                      <a:lnTo>
                        <a:pt x="426" y="1005"/>
                      </a:lnTo>
                      <a:lnTo>
                        <a:pt x="424" y="1001"/>
                      </a:lnTo>
                      <a:lnTo>
                        <a:pt x="422" y="998"/>
                      </a:lnTo>
                      <a:close/>
                      <a:moveTo>
                        <a:pt x="662" y="979"/>
                      </a:moveTo>
                      <a:lnTo>
                        <a:pt x="658" y="987"/>
                      </a:lnTo>
                      <a:lnTo>
                        <a:pt x="651" y="1000"/>
                      </a:lnTo>
                      <a:lnTo>
                        <a:pt x="642" y="1014"/>
                      </a:lnTo>
                      <a:lnTo>
                        <a:pt x="634" y="1028"/>
                      </a:lnTo>
                      <a:lnTo>
                        <a:pt x="627" y="1040"/>
                      </a:lnTo>
                      <a:lnTo>
                        <a:pt x="623" y="1050"/>
                      </a:lnTo>
                      <a:lnTo>
                        <a:pt x="623" y="1056"/>
                      </a:lnTo>
                      <a:lnTo>
                        <a:pt x="625" y="1063"/>
                      </a:lnTo>
                      <a:lnTo>
                        <a:pt x="625" y="1066"/>
                      </a:lnTo>
                      <a:lnTo>
                        <a:pt x="627" y="1070"/>
                      </a:lnTo>
                      <a:lnTo>
                        <a:pt x="630" y="1071"/>
                      </a:lnTo>
                      <a:lnTo>
                        <a:pt x="634" y="1073"/>
                      </a:lnTo>
                      <a:lnTo>
                        <a:pt x="639" y="1075"/>
                      </a:lnTo>
                      <a:lnTo>
                        <a:pt x="653" y="1080"/>
                      </a:lnTo>
                      <a:lnTo>
                        <a:pt x="667" y="1078"/>
                      </a:lnTo>
                      <a:lnTo>
                        <a:pt x="679" y="1073"/>
                      </a:lnTo>
                      <a:lnTo>
                        <a:pt x="693" y="1066"/>
                      </a:lnTo>
                      <a:lnTo>
                        <a:pt x="707" y="1064"/>
                      </a:lnTo>
                      <a:lnTo>
                        <a:pt x="721" y="1064"/>
                      </a:lnTo>
                      <a:lnTo>
                        <a:pt x="730" y="1070"/>
                      </a:lnTo>
                      <a:lnTo>
                        <a:pt x="737" y="1075"/>
                      </a:lnTo>
                      <a:lnTo>
                        <a:pt x="745" y="1078"/>
                      </a:lnTo>
                      <a:lnTo>
                        <a:pt x="766" y="1082"/>
                      </a:lnTo>
                      <a:lnTo>
                        <a:pt x="787" y="1080"/>
                      </a:lnTo>
                      <a:lnTo>
                        <a:pt x="806" y="1075"/>
                      </a:lnTo>
                      <a:lnTo>
                        <a:pt x="812" y="1064"/>
                      </a:lnTo>
                      <a:lnTo>
                        <a:pt x="806" y="1064"/>
                      </a:lnTo>
                      <a:lnTo>
                        <a:pt x="798" y="1050"/>
                      </a:lnTo>
                      <a:lnTo>
                        <a:pt x="784" y="1038"/>
                      </a:lnTo>
                      <a:lnTo>
                        <a:pt x="764" y="1026"/>
                      </a:lnTo>
                      <a:lnTo>
                        <a:pt x="745" y="1015"/>
                      </a:lnTo>
                      <a:lnTo>
                        <a:pt x="730" y="1010"/>
                      </a:lnTo>
                      <a:lnTo>
                        <a:pt x="721" y="1017"/>
                      </a:lnTo>
                      <a:lnTo>
                        <a:pt x="709" y="1022"/>
                      </a:lnTo>
                      <a:lnTo>
                        <a:pt x="700" y="1021"/>
                      </a:lnTo>
                      <a:lnTo>
                        <a:pt x="695" y="1014"/>
                      </a:lnTo>
                      <a:lnTo>
                        <a:pt x="688" y="1007"/>
                      </a:lnTo>
                      <a:lnTo>
                        <a:pt x="684" y="998"/>
                      </a:lnTo>
                      <a:lnTo>
                        <a:pt x="696" y="994"/>
                      </a:lnTo>
                      <a:lnTo>
                        <a:pt x="695" y="993"/>
                      </a:lnTo>
                      <a:lnTo>
                        <a:pt x="693" y="993"/>
                      </a:lnTo>
                      <a:lnTo>
                        <a:pt x="693" y="993"/>
                      </a:lnTo>
                      <a:lnTo>
                        <a:pt x="691" y="993"/>
                      </a:lnTo>
                      <a:lnTo>
                        <a:pt x="688" y="991"/>
                      </a:lnTo>
                      <a:lnTo>
                        <a:pt x="682" y="986"/>
                      </a:lnTo>
                      <a:lnTo>
                        <a:pt x="677" y="984"/>
                      </a:lnTo>
                      <a:lnTo>
                        <a:pt x="670" y="981"/>
                      </a:lnTo>
                      <a:lnTo>
                        <a:pt x="662" y="979"/>
                      </a:lnTo>
                      <a:close/>
                      <a:moveTo>
                        <a:pt x="941" y="975"/>
                      </a:moveTo>
                      <a:lnTo>
                        <a:pt x="930" y="984"/>
                      </a:lnTo>
                      <a:lnTo>
                        <a:pt x="918" y="989"/>
                      </a:lnTo>
                      <a:lnTo>
                        <a:pt x="906" y="994"/>
                      </a:lnTo>
                      <a:lnTo>
                        <a:pt x="895" y="1003"/>
                      </a:lnTo>
                      <a:lnTo>
                        <a:pt x="888" y="1014"/>
                      </a:lnTo>
                      <a:lnTo>
                        <a:pt x="885" y="1029"/>
                      </a:lnTo>
                      <a:lnTo>
                        <a:pt x="890" y="1045"/>
                      </a:lnTo>
                      <a:lnTo>
                        <a:pt x="901" y="1061"/>
                      </a:lnTo>
                      <a:lnTo>
                        <a:pt x="911" y="1077"/>
                      </a:lnTo>
                      <a:lnTo>
                        <a:pt x="923" y="1090"/>
                      </a:lnTo>
                      <a:lnTo>
                        <a:pt x="930" y="1103"/>
                      </a:lnTo>
                      <a:lnTo>
                        <a:pt x="918" y="1103"/>
                      </a:lnTo>
                      <a:lnTo>
                        <a:pt x="918" y="1125"/>
                      </a:lnTo>
                      <a:lnTo>
                        <a:pt x="922" y="1141"/>
                      </a:lnTo>
                      <a:lnTo>
                        <a:pt x="932" y="1150"/>
                      </a:lnTo>
                      <a:lnTo>
                        <a:pt x="950" y="1153"/>
                      </a:lnTo>
                      <a:lnTo>
                        <a:pt x="976" y="1152"/>
                      </a:lnTo>
                      <a:lnTo>
                        <a:pt x="974" y="1132"/>
                      </a:lnTo>
                      <a:lnTo>
                        <a:pt x="970" y="1120"/>
                      </a:lnTo>
                      <a:lnTo>
                        <a:pt x="965" y="1110"/>
                      </a:lnTo>
                      <a:lnTo>
                        <a:pt x="963" y="1099"/>
                      </a:lnTo>
                      <a:lnTo>
                        <a:pt x="965" y="1083"/>
                      </a:lnTo>
                      <a:lnTo>
                        <a:pt x="969" y="1085"/>
                      </a:lnTo>
                      <a:lnTo>
                        <a:pt x="972" y="1085"/>
                      </a:lnTo>
                      <a:lnTo>
                        <a:pt x="976" y="1085"/>
                      </a:lnTo>
                      <a:lnTo>
                        <a:pt x="979" y="1085"/>
                      </a:lnTo>
                      <a:lnTo>
                        <a:pt x="984" y="1083"/>
                      </a:lnTo>
                      <a:lnTo>
                        <a:pt x="981" y="1080"/>
                      </a:lnTo>
                      <a:lnTo>
                        <a:pt x="977" y="1078"/>
                      </a:lnTo>
                      <a:lnTo>
                        <a:pt x="976" y="1077"/>
                      </a:lnTo>
                      <a:lnTo>
                        <a:pt x="972" y="1073"/>
                      </a:lnTo>
                      <a:lnTo>
                        <a:pt x="969" y="1071"/>
                      </a:lnTo>
                      <a:lnTo>
                        <a:pt x="967" y="1073"/>
                      </a:lnTo>
                      <a:lnTo>
                        <a:pt x="967" y="1077"/>
                      </a:lnTo>
                      <a:lnTo>
                        <a:pt x="965" y="1080"/>
                      </a:lnTo>
                      <a:lnTo>
                        <a:pt x="965" y="1082"/>
                      </a:lnTo>
                      <a:lnTo>
                        <a:pt x="963" y="1083"/>
                      </a:lnTo>
                      <a:lnTo>
                        <a:pt x="962" y="1082"/>
                      </a:lnTo>
                      <a:lnTo>
                        <a:pt x="960" y="1078"/>
                      </a:lnTo>
                      <a:lnTo>
                        <a:pt x="955" y="1070"/>
                      </a:lnTo>
                      <a:lnTo>
                        <a:pt x="950" y="1061"/>
                      </a:lnTo>
                      <a:lnTo>
                        <a:pt x="951" y="1057"/>
                      </a:lnTo>
                      <a:lnTo>
                        <a:pt x="953" y="1057"/>
                      </a:lnTo>
                      <a:lnTo>
                        <a:pt x="955" y="1056"/>
                      </a:lnTo>
                      <a:lnTo>
                        <a:pt x="956" y="1052"/>
                      </a:lnTo>
                      <a:lnTo>
                        <a:pt x="941" y="1043"/>
                      </a:lnTo>
                      <a:lnTo>
                        <a:pt x="929" y="1029"/>
                      </a:lnTo>
                      <a:lnTo>
                        <a:pt x="922" y="1014"/>
                      </a:lnTo>
                      <a:lnTo>
                        <a:pt x="941" y="1012"/>
                      </a:lnTo>
                      <a:lnTo>
                        <a:pt x="955" y="1007"/>
                      </a:lnTo>
                      <a:lnTo>
                        <a:pt x="962" y="994"/>
                      </a:lnTo>
                      <a:lnTo>
                        <a:pt x="965" y="979"/>
                      </a:lnTo>
                      <a:lnTo>
                        <a:pt x="960" y="977"/>
                      </a:lnTo>
                      <a:lnTo>
                        <a:pt x="955" y="977"/>
                      </a:lnTo>
                      <a:lnTo>
                        <a:pt x="950" y="975"/>
                      </a:lnTo>
                      <a:lnTo>
                        <a:pt x="941" y="975"/>
                      </a:lnTo>
                      <a:close/>
                      <a:moveTo>
                        <a:pt x="754" y="972"/>
                      </a:moveTo>
                      <a:lnTo>
                        <a:pt x="740" y="979"/>
                      </a:lnTo>
                      <a:lnTo>
                        <a:pt x="723" y="984"/>
                      </a:lnTo>
                      <a:lnTo>
                        <a:pt x="723" y="998"/>
                      </a:lnTo>
                      <a:lnTo>
                        <a:pt x="730" y="1000"/>
                      </a:lnTo>
                      <a:lnTo>
                        <a:pt x="738" y="1001"/>
                      </a:lnTo>
                      <a:lnTo>
                        <a:pt x="749" y="1001"/>
                      </a:lnTo>
                      <a:lnTo>
                        <a:pt x="749" y="994"/>
                      </a:lnTo>
                      <a:lnTo>
                        <a:pt x="752" y="989"/>
                      </a:lnTo>
                      <a:lnTo>
                        <a:pt x="754" y="984"/>
                      </a:lnTo>
                      <a:lnTo>
                        <a:pt x="754" y="979"/>
                      </a:lnTo>
                      <a:lnTo>
                        <a:pt x="754" y="975"/>
                      </a:lnTo>
                      <a:lnTo>
                        <a:pt x="754" y="972"/>
                      </a:lnTo>
                      <a:close/>
                      <a:moveTo>
                        <a:pt x="2201" y="809"/>
                      </a:moveTo>
                      <a:lnTo>
                        <a:pt x="2203" y="811"/>
                      </a:lnTo>
                      <a:lnTo>
                        <a:pt x="2203" y="811"/>
                      </a:lnTo>
                      <a:lnTo>
                        <a:pt x="2203" y="811"/>
                      </a:lnTo>
                      <a:lnTo>
                        <a:pt x="2203" y="813"/>
                      </a:lnTo>
                      <a:lnTo>
                        <a:pt x="2204" y="813"/>
                      </a:lnTo>
                      <a:lnTo>
                        <a:pt x="2204" y="815"/>
                      </a:lnTo>
                      <a:lnTo>
                        <a:pt x="2210" y="827"/>
                      </a:lnTo>
                      <a:lnTo>
                        <a:pt x="2210" y="843"/>
                      </a:lnTo>
                      <a:lnTo>
                        <a:pt x="2210" y="858"/>
                      </a:lnTo>
                      <a:lnTo>
                        <a:pt x="2213" y="876"/>
                      </a:lnTo>
                      <a:lnTo>
                        <a:pt x="2218" y="893"/>
                      </a:lnTo>
                      <a:lnTo>
                        <a:pt x="2227" y="912"/>
                      </a:lnTo>
                      <a:lnTo>
                        <a:pt x="2232" y="933"/>
                      </a:lnTo>
                      <a:lnTo>
                        <a:pt x="2208" y="930"/>
                      </a:lnTo>
                      <a:lnTo>
                        <a:pt x="2208" y="946"/>
                      </a:lnTo>
                      <a:lnTo>
                        <a:pt x="2211" y="958"/>
                      </a:lnTo>
                      <a:lnTo>
                        <a:pt x="2213" y="970"/>
                      </a:lnTo>
                      <a:lnTo>
                        <a:pt x="2217" y="987"/>
                      </a:lnTo>
                      <a:lnTo>
                        <a:pt x="2211" y="987"/>
                      </a:lnTo>
                      <a:lnTo>
                        <a:pt x="2208" y="987"/>
                      </a:lnTo>
                      <a:lnTo>
                        <a:pt x="2203" y="989"/>
                      </a:lnTo>
                      <a:lnTo>
                        <a:pt x="2201" y="989"/>
                      </a:lnTo>
                      <a:lnTo>
                        <a:pt x="2198" y="991"/>
                      </a:lnTo>
                      <a:lnTo>
                        <a:pt x="2198" y="991"/>
                      </a:lnTo>
                      <a:lnTo>
                        <a:pt x="2194" y="981"/>
                      </a:lnTo>
                      <a:lnTo>
                        <a:pt x="2192" y="961"/>
                      </a:lnTo>
                      <a:lnTo>
                        <a:pt x="2192" y="939"/>
                      </a:lnTo>
                      <a:lnTo>
                        <a:pt x="2192" y="914"/>
                      </a:lnTo>
                      <a:lnTo>
                        <a:pt x="2192" y="891"/>
                      </a:lnTo>
                      <a:lnTo>
                        <a:pt x="2189" y="876"/>
                      </a:lnTo>
                      <a:lnTo>
                        <a:pt x="2189" y="837"/>
                      </a:lnTo>
                      <a:lnTo>
                        <a:pt x="2192" y="832"/>
                      </a:lnTo>
                      <a:lnTo>
                        <a:pt x="2194" y="829"/>
                      </a:lnTo>
                      <a:lnTo>
                        <a:pt x="2196" y="825"/>
                      </a:lnTo>
                      <a:lnTo>
                        <a:pt x="2198" y="822"/>
                      </a:lnTo>
                      <a:lnTo>
                        <a:pt x="2199" y="816"/>
                      </a:lnTo>
                      <a:lnTo>
                        <a:pt x="2201" y="809"/>
                      </a:lnTo>
                      <a:close/>
                      <a:moveTo>
                        <a:pt x="150" y="795"/>
                      </a:moveTo>
                      <a:lnTo>
                        <a:pt x="154" y="816"/>
                      </a:lnTo>
                      <a:lnTo>
                        <a:pt x="152" y="837"/>
                      </a:lnTo>
                      <a:lnTo>
                        <a:pt x="147" y="860"/>
                      </a:lnTo>
                      <a:lnTo>
                        <a:pt x="133" y="867"/>
                      </a:lnTo>
                      <a:lnTo>
                        <a:pt x="120" y="871"/>
                      </a:lnTo>
                      <a:lnTo>
                        <a:pt x="101" y="872"/>
                      </a:lnTo>
                      <a:lnTo>
                        <a:pt x="101" y="864"/>
                      </a:lnTo>
                      <a:lnTo>
                        <a:pt x="106" y="851"/>
                      </a:lnTo>
                      <a:lnTo>
                        <a:pt x="106" y="836"/>
                      </a:lnTo>
                      <a:lnTo>
                        <a:pt x="105" y="818"/>
                      </a:lnTo>
                      <a:lnTo>
                        <a:pt x="115" y="809"/>
                      </a:lnTo>
                      <a:lnTo>
                        <a:pt x="124" y="802"/>
                      </a:lnTo>
                      <a:lnTo>
                        <a:pt x="134" y="797"/>
                      </a:lnTo>
                      <a:lnTo>
                        <a:pt x="150" y="795"/>
                      </a:lnTo>
                      <a:close/>
                      <a:moveTo>
                        <a:pt x="400" y="768"/>
                      </a:moveTo>
                      <a:lnTo>
                        <a:pt x="403" y="771"/>
                      </a:lnTo>
                      <a:lnTo>
                        <a:pt x="405" y="773"/>
                      </a:lnTo>
                      <a:lnTo>
                        <a:pt x="407" y="775"/>
                      </a:lnTo>
                      <a:lnTo>
                        <a:pt x="407" y="778"/>
                      </a:lnTo>
                      <a:lnTo>
                        <a:pt x="407" y="782"/>
                      </a:lnTo>
                      <a:lnTo>
                        <a:pt x="408" y="787"/>
                      </a:lnTo>
                      <a:lnTo>
                        <a:pt x="407" y="790"/>
                      </a:lnTo>
                      <a:lnTo>
                        <a:pt x="405" y="792"/>
                      </a:lnTo>
                      <a:lnTo>
                        <a:pt x="405" y="794"/>
                      </a:lnTo>
                      <a:lnTo>
                        <a:pt x="405" y="795"/>
                      </a:lnTo>
                      <a:lnTo>
                        <a:pt x="405" y="797"/>
                      </a:lnTo>
                      <a:lnTo>
                        <a:pt x="403" y="799"/>
                      </a:lnTo>
                      <a:lnTo>
                        <a:pt x="401" y="801"/>
                      </a:lnTo>
                      <a:lnTo>
                        <a:pt x="400" y="801"/>
                      </a:lnTo>
                      <a:lnTo>
                        <a:pt x="398" y="801"/>
                      </a:lnTo>
                      <a:lnTo>
                        <a:pt x="396" y="802"/>
                      </a:lnTo>
                      <a:lnTo>
                        <a:pt x="393" y="802"/>
                      </a:lnTo>
                      <a:lnTo>
                        <a:pt x="387" y="790"/>
                      </a:lnTo>
                      <a:lnTo>
                        <a:pt x="384" y="785"/>
                      </a:lnTo>
                      <a:lnTo>
                        <a:pt x="384" y="783"/>
                      </a:lnTo>
                      <a:lnTo>
                        <a:pt x="386" y="782"/>
                      </a:lnTo>
                      <a:lnTo>
                        <a:pt x="393" y="778"/>
                      </a:lnTo>
                      <a:lnTo>
                        <a:pt x="400" y="768"/>
                      </a:lnTo>
                      <a:close/>
                      <a:moveTo>
                        <a:pt x="480" y="729"/>
                      </a:moveTo>
                      <a:lnTo>
                        <a:pt x="485" y="731"/>
                      </a:lnTo>
                      <a:lnTo>
                        <a:pt x="487" y="731"/>
                      </a:lnTo>
                      <a:lnTo>
                        <a:pt x="489" y="731"/>
                      </a:lnTo>
                      <a:lnTo>
                        <a:pt x="490" y="733"/>
                      </a:lnTo>
                      <a:lnTo>
                        <a:pt x="492" y="733"/>
                      </a:lnTo>
                      <a:lnTo>
                        <a:pt x="489" y="738"/>
                      </a:lnTo>
                      <a:lnTo>
                        <a:pt x="487" y="743"/>
                      </a:lnTo>
                      <a:lnTo>
                        <a:pt x="485" y="748"/>
                      </a:lnTo>
                      <a:lnTo>
                        <a:pt x="482" y="754"/>
                      </a:lnTo>
                      <a:lnTo>
                        <a:pt x="476" y="757"/>
                      </a:lnTo>
                      <a:lnTo>
                        <a:pt x="476" y="752"/>
                      </a:lnTo>
                      <a:lnTo>
                        <a:pt x="475" y="752"/>
                      </a:lnTo>
                      <a:lnTo>
                        <a:pt x="475" y="750"/>
                      </a:lnTo>
                      <a:lnTo>
                        <a:pt x="475" y="750"/>
                      </a:lnTo>
                      <a:lnTo>
                        <a:pt x="475" y="748"/>
                      </a:lnTo>
                      <a:lnTo>
                        <a:pt x="473" y="745"/>
                      </a:lnTo>
                      <a:lnTo>
                        <a:pt x="476" y="741"/>
                      </a:lnTo>
                      <a:lnTo>
                        <a:pt x="478" y="738"/>
                      </a:lnTo>
                      <a:lnTo>
                        <a:pt x="480" y="734"/>
                      </a:lnTo>
                      <a:lnTo>
                        <a:pt x="480" y="729"/>
                      </a:lnTo>
                      <a:close/>
                      <a:moveTo>
                        <a:pt x="543" y="703"/>
                      </a:moveTo>
                      <a:lnTo>
                        <a:pt x="557" y="710"/>
                      </a:lnTo>
                      <a:lnTo>
                        <a:pt x="557" y="715"/>
                      </a:lnTo>
                      <a:lnTo>
                        <a:pt x="553" y="715"/>
                      </a:lnTo>
                      <a:lnTo>
                        <a:pt x="552" y="717"/>
                      </a:lnTo>
                      <a:lnTo>
                        <a:pt x="548" y="719"/>
                      </a:lnTo>
                      <a:lnTo>
                        <a:pt x="546" y="722"/>
                      </a:lnTo>
                      <a:lnTo>
                        <a:pt x="543" y="720"/>
                      </a:lnTo>
                      <a:lnTo>
                        <a:pt x="541" y="720"/>
                      </a:lnTo>
                      <a:lnTo>
                        <a:pt x="541" y="720"/>
                      </a:lnTo>
                      <a:lnTo>
                        <a:pt x="539" y="719"/>
                      </a:lnTo>
                      <a:lnTo>
                        <a:pt x="538" y="719"/>
                      </a:lnTo>
                      <a:lnTo>
                        <a:pt x="538" y="715"/>
                      </a:lnTo>
                      <a:lnTo>
                        <a:pt x="538" y="712"/>
                      </a:lnTo>
                      <a:lnTo>
                        <a:pt x="538" y="710"/>
                      </a:lnTo>
                      <a:lnTo>
                        <a:pt x="538" y="710"/>
                      </a:lnTo>
                      <a:lnTo>
                        <a:pt x="539" y="706"/>
                      </a:lnTo>
                      <a:lnTo>
                        <a:pt x="543" y="703"/>
                      </a:lnTo>
                      <a:close/>
                      <a:moveTo>
                        <a:pt x="169" y="694"/>
                      </a:moveTo>
                      <a:lnTo>
                        <a:pt x="187" y="696"/>
                      </a:lnTo>
                      <a:lnTo>
                        <a:pt x="201" y="699"/>
                      </a:lnTo>
                      <a:lnTo>
                        <a:pt x="197" y="706"/>
                      </a:lnTo>
                      <a:lnTo>
                        <a:pt x="195" y="712"/>
                      </a:lnTo>
                      <a:lnTo>
                        <a:pt x="192" y="717"/>
                      </a:lnTo>
                      <a:lnTo>
                        <a:pt x="188" y="722"/>
                      </a:lnTo>
                      <a:lnTo>
                        <a:pt x="197" y="722"/>
                      </a:lnTo>
                      <a:lnTo>
                        <a:pt x="201" y="719"/>
                      </a:lnTo>
                      <a:lnTo>
                        <a:pt x="202" y="717"/>
                      </a:lnTo>
                      <a:lnTo>
                        <a:pt x="206" y="715"/>
                      </a:lnTo>
                      <a:lnTo>
                        <a:pt x="211" y="715"/>
                      </a:lnTo>
                      <a:lnTo>
                        <a:pt x="211" y="722"/>
                      </a:lnTo>
                      <a:lnTo>
                        <a:pt x="216" y="734"/>
                      </a:lnTo>
                      <a:lnTo>
                        <a:pt x="213" y="745"/>
                      </a:lnTo>
                      <a:lnTo>
                        <a:pt x="208" y="754"/>
                      </a:lnTo>
                      <a:lnTo>
                        <a:pt x="204" y="761"/>
                      </a:lnTo>
                      <a:lnTo>
                        <a:pt x="213" y="769"/>
                      </a:lnTo>
                      <a:lnTo>
                        <a:pt x="222" y="782"/>
                      </a:lnTo>
                      <a:lnTo>
                        <a:pt x="234" y="795"/>
                      </a:lnTo>
                      <a:lnTo>
                        <a:pt x="244" y="811"/>
                      </a:lnTo>
                      <a:lnTo>
                        <a:pt x="253" y="829"/>
                      </a:lnTo>
                      <a:lnTo>
                        <a:pt x="260" y="844"/>
                      </a:lnTo>
                      <a:lnTo>
                        <a:pt x="262" y="857"/>
                      </a:lnTo>
                      <a:lnTo>
                        <a:pt x="258" y="869"/>
                      </a:lnTo>
                      <a:lnTo>
                        <a:pt x="250" y="876"/>
                      </a:lnTo>
                      <a:lnTo>
                        <a:pt x="239" y="883"/>
                      </a:lnTo>
                      <a:lnTo>
                        <a:pt x="222" y="890"/>
                      </a:lnTo>
                      <a:lnTo>
                        <a:pt x="201" y="895"/>
                      </a:lnTo>
                      <a:lnTo>
                        <a:pt x="182" y="900"/>
                      </a:lnTo>
                      <a:lnTo>
                        <a:pt x="166" y="902"/>
                      </a:lnTo>
                      <a:lnTo>
                        <a:pt x="166" y="898"/>
                      </a:lnTo>
                      <a:lnTo>
                        <a:pt x="176" y="883"/>
                      </a:lnTo>
                      <a:lnTo>
                        <a:pt x="185" y="867"/>
                      </a:lnTo>
                      <a:lnTo>
                        <a:pt x="180" y="867"/>
                      </a:lnTo>
                      <a:lnTo>
                        <a:pt x="176" y="867"/>
                      </a:lnTo>
                      <a:lnTo>
                        <a:pt x="173" y="865"/>
                      </a:lnTo>
                      <a:lnTo>
                        <a:pt x="173" y="864"/>
                      </a:lnTo>
                      <a:lnTo>
                        <a:pt x="171" y="862"/>
                      </a:lnTo>
                      <a:lnTo>
                        <a:pt x="171" y="858"/>
                      </a:lnTo>
                      <a:lnTo>
                        <a:pt x="169" y="853"/>
                      </a:lnTo>
                      <a:lnTo>
                        <a:pt x="182" y="850"/>
                      </a:lnTo>
                      <a:lnTo>
                        <a:pt x="178" y="846"/>
                      </a:lnTo>
                      <a:lnTo>
                        <a:pt x="178" y="844"/>
                      </a:lnTo>
                      <a:lnTo>
                        <a:pt x="176" y="843"/>
                      </a:lnTo>
                      <a:lnTo>
                        <a:pt x="176" y="843"/>
                      </a:lnTo>
                      <a:lnTo>
                        <a:pt x="176" y="841"/>
                      </a:lnTo>
                      <a:lnTo>
                        <a:pt x="178" y="837"/>
                      </a:lnTo>
                      <a:lnTo>
                        <a:pt x="180" y="830"/>
                      </a:lnTo>
                      <a:lnTo>
                        <a:pt x="185" y="825"/>
                      </a:lnTo>
                      <a:lnTo>
                        <a:pt x="188" y="822"/>
                      </a:lnTo>
                      <a:lnTo>
                        <a:pt x="195" y="818"/>
                      </a:lnTo>
                      <a:lnTo>
                        <a:pt x="201" y="815"/>
                      </a:lnTo>
                      <a:lnTo>
                        <a:pt x="199" y="811"/>
                      </a:lnTo>
                      <a:lnTo>
                        <a:pt x="199" y="809"/>
                      </a:lnTo>
                      <a:lnTo>
                        <a:pt x="199" y="809"/>
                      </a:lnTo>
                      <a:lnTo>
                        <a:pt x="197" y="808"/>
                      </a:lnTo>
                      <a:lnTo>
                        <a:pt x="197" y="806"/>
                      </a:lnTo>
                      <a:lnTo>
                        <a:pt x="195" y="802"/>
                      </a:lnTo>
                      <a:lnTo>
                        <a:pt x="194" y="802"/>
                      </a:lnTo>
                      <a:lnTo>
                        <a:pt x="194" y="801"/>
                      </a:lnTo>
                      <a:lnTo>
                        <a:pt x="194" y="801"/>
                      </a:lnTo>
                      <a:lnTo>
                        <a:pt x="194" y="801"/>
                      </a:lnTo>
                      <a:lnTo>
                        <a:pt x="192" y="801"/>
                      </a:lnTo>
                      <a:lnTo>
                        <a:pt x="188" y="799"/>
                      </a:lnTo>
                      <a:lnTo>
                        <a:pt x="185" y="797"/>
                      </a:lnTo>
                      <a:lnTo>
                        <a:pt x="183" y="797"/>
                      </a:lnTo>
                      <a:lnTo>
                        <a:pt x="180" y="797"/>
                      </a:lnTo>
                      <a:lnTo>
                        <a:pt x="176" y="795"/>
                      </a:lnTo>
                      <a:lnTo>
                        <a:pt x="173" y="795"/>
                      </a:lnTo>
                      <a:lnTo>
                        <a:pt x="173" y="794"/>
                      </a:lnTo>
                      <a:lnTo>
                        <a:pt x="171" y="792"/>
                      </a:lnTo>
                      <a:lnTo>
                        <a:pt x="171" y="790"/>
                      </a:lnTo>
                      <a:lnTo>
                        <a:pt x="171" y="787"/>
                      </a:lnTo>
                      <a:lnTo>
                        <a:pt x="169" y="783"/>
                      </a:lnTo>
                      <a:lnTo>
                        <a:pt x="171" y="782"/>
                      </a:lnTo>
                      <a:lnTo>
                        <a:pt x="171" y="780"/>
                      </a:lnTo>
                      <a:lnTo>
                        <a:pt x="173" y="778"/>
                      </a:lnTo>
                      <a:lnTo>
                        <a:pt x="173" y="776"/>
                      </a:lnTo>
                      <a:lnTo>
                        <a:pt x="173" y="773"/>
                      </a:lnTo>
                      <a:lnTo>
                        <a:pt x="169" y="773"/>
                      </a:lnTo>
                      <a:lnTo>
                        <a:pt x="168" y="776"/>
                      </a:lnTo>
                      <a:lnTo>
                        <a:pt x="168" y="778"/>
                      </a:lnTo>
                      <a:lnTo>
                        <a:pt x="168" y="780"/>
                      </a:lnTo>
                      <a:lnTo>
                        <a:pt x="166" y="780"/>
                      </a:lnTo>
                      <a:lnTo>
                        <a:pt x="164" y="782"/>
                      </a:lnTo>
                      <a:lnTo>
                        <a:pt x="162" y="783"/>
                      </a:lnTo>
                      <a:lnTo>
                        <a:pt x="159" y="766"/>
                      </a:lnTo>
                      <a:lnTo>
                        <a:pt x="155" y="750"/>
                      </a:lnTo>
                      <a:lnTo>
                        <a:pt x="154" y="738"/>
                      </a:lnTo>
                      <a:lnTo>
                        <a:pt x="157" y="729"/>
                      </a:lnTo>
                      <a:lnTo>
                        <a:pt x="162" y="720"/>
                      </a:lnTo>
                      <a:lnTo>
                        <a:pt x="168" y="710"/>
                      </a:lnTo>
                      <a:lnTo>
                        <a:pt x="169" y="694"/>
                      </a:lnTo>
                      <a:close/>
                      <a:moveTo>
                        <a:pt x="860" y="370"/>
                      </a:moveTo>
                      <a:lnTo>
                        <a:pt x="876" y="370"/>
                      </a:lnTo>
                      <a:lnTo>
                        <a:pt x="876" y="377"/>
                      </a:lnTo>
                      <a:lnTo>
                        <a:pt x="873" y="377"/>
                      </a:lnTo>
                      <a:lnTo>
                        <a:pt x="869" y="380"/>
                      </a:lnTo>
                      <a:lnTo>
                        <a:pt x="867" y="380"/>
                      </a:lnTo>
                      <a:lnTo>
                        <a:pt x="864" y="380"/>
                      </a:lnTo>
                      <a:lnTo>
                        <a:pt x="864" y="378"/>
                      </a:lnTo>
                      <a:lnTo>
                        <a:pt x="862" y="375"/>
                      </a:lnTo>
                      <a:lnTo>
                        <a:pt x="862" y="373"/>
                      </a:lnTo>
                      <a:lnTo>
                        <a:pt x="860" y="371"/>
                      </a:lnTo>
                      <a:lnTo>
                        <a:pt x="860" y="370"/>
                      </a:lnTo>
                      <a:close/>
                      <a:moveTo>
                        <a:pt x="2719" y="300"/>
                      </a:moveTo>
                      <a:lnTo>
                        <a:pt x="2723" y="305"/>
                      </a:lnTo>
                      <a:lnTo>
                        <a:pt x="2726" y="309"/>
                      </a:lnTo>
                      <a:lnTo>
                        <a:pt x="2730" y="309"/>
                      </a:lnTo>
                      <a:lnTo>
                        <a:pt x="2732" y="310"/>
                      </a:lnTo>
                      <a:lnTo>
                        <a:pt x="2733" y="310"/>
                      </a:lnTo>
                      <a:lnTo>
                        <a:pt x="2737" y="310"/>
                      </a:lnTo>
                      <a:lnTo>
                        <a:pt x="2739" y="310"/>
                      </a:lnTo>
                      <a:lnTo>
                        <a:pt x="2740" y="310"/>
                      </a:lnTo>
                      <a:lnTo>
                        <a:pt x="2744" y="312"/>
                      </a:lnTo>
                      <a:lnTo>
                        <a:pt x="2746" y="315"/>
                      </a:lnTo>
                      <a:lnTo>
                        <a:pt x="2739" y="321"/>
                      </a:lnTo>
                      <a:lnTo>
                        <a:pt x="2732" y="326"/>
                      </a:lnTo>
                      <a:lnTo>
                        <a:pt x="2697" y="329"/>
                      </a:lnTo>
                      <a:lnTo>
                        <a:pt x="2697" y="315"/>
                      </a:lnTo>
                      <a:lnTo>
                        <a:pt x="2702" y="310"/>
                      </a:lnTo>
                      <a:lnTo>
                        <a:pt x="2707" y="307"/>
                      </a:lnTo>
                      <a:lnTo>
                        <a:pt x="2712" y="303"/>
                      </a:lnTo>
                      <a:lnTo>
                        <a:pt x="2719" y="300"/>
                      </a:lnTo>
                      <a:close/>
                      <a:moveTo>
                        <a:pt x="2163" y="200"/>
                      </a:moveTo>
                      <a:lnTo>
                        <a:pt x="2182" y="200"/>
                      </a:lnTo>
                      <a:lnTo>
                        <a:pt x="2198" y="204"/>
                      </a:lnTo>
                      <a:lnTo>
                        <a:pt x="2213" y="207"/>
                      </a:lnTo>
                      <a:lnTo>
                        <a:pt x="2217" y="223"/>
                      </a:lnTo>
                      <a:lnTo>
                        <a:pt x="2166" y="223"/>
                      </a:lnTo>
                      <a:lnTo>
                        <a:pt x="2164" y="218"/>
                      </a:lnTo>
                      <a:lnTo>
                        <a:pt x="2164" y="213"/>
                      </a:lnTo>
                      <a:lnTo>
                        <a:pt x="2163" y="207"/>
                      </a:lnTo>
                      <a:lnTo>
                        <a:pt x="2163" y="200"/>
                      </a:lnTo>
                      <a:close/>
                      <a:moveTo>
                        <a:pt x="1199" y="200"/>
                      </a:moveTo>
                      <a:lnTo>
                        <a:pt x="1210" y="204"/>
                      </a:lnTo>
                      <a:lnTo>
                        <a:pt x="1210" y="211"/>
                      </a:lnTo>
                      <a:lnTo>
                        <a:pt x="1206" y="211"/>
                      </a:lnTo>
                      <a:lnTo>
                        <a:pt x="1204" y="213"/>
                      </a:lnTo>
                      <a:lnTo>
                        <a:pt x="1203" y="214"/>
                      </a:lnTo>
                      <a:lnTo>
                        <a:pt x="1201" y="214"/>
                      </a:lnTo>
                      <a:lnTo>
                        <a:pt x="1199" y="214"/>
                      </a:lnTo>
                      <a:lnTo>
                        <a:pt x="1196" y="214"/>
                      </a:lnTo>
                      <a:lnTo>
                        <a:pt x="1196" y="209"/>
                      </a:lnTo>
                      <a:lnTo>
                        <a:pt x="1196" y="206"/>
                      </a:lnTo>
                      <a:lnTo>
                        <a:pt x="1197" y="204"/>
                      </a:lnTo>
                      <a:lnTo>
                        <a:pt x="1199" y="200"/>
                      </a:lnTo>
                      <a:close/>
                      <a:moveTo>
                        <a:pt x="2163" y="172"/>
                      </a:moveTo>
                      <a:lnTo>
                        <a:pt x="2175" y="178"/>
                      </a:lnTo>
                      <a:lnTo>
                        <a:pt x="2175" y="185"/>
                      </a:lnTo>
                      <a:lnTo>
                        <a:pt x="2159" y="185"/>
                      </a:lnTo>
                      <a:lnTo>
                        <a:pt x="2163" y="172"/>
                      </a:lnTo>
                      <a:close/>
                      <a:moveTo>
                        <a:pt x="2246" y="115"/>
                      </a:moveTo>
                      <a:lnTo>
                        <a:pt x="2262" y="117"/>
                      </a:lnTo>
                      <a:lnTo>
                        <a:pt x="2278" y="120"/>
                      </a:lnTo>
                      <a:lnTo>
                        <a:pt x="2292" y="125"/>
                      </a:lnTo>
                      <a:lnTo>
                        <a:pt x="2302" y="134"/>
                      </a:lnTo>
                      <a:lnTo>
                        <a:pt x="2309" y="146"/>
                      </a:lnTo>
                      <a:lnTo>
                        <a:pt x="2313" y="162"/>
                      </a:lnTo>
                      <a:lnTo>
                        <a:pt x="2290" y="158"/>
                      </a:lnTo>
                      <a:lnTo>
                        <a:pt x="2269" y="151"/>
                      </a:lnTo>
                      <a:lnTo>
                        <a:pt x="2253" y="141"/>
                      </a:lnTo>
                      <a:lnTo>
                        <a:pt x="2243" y="127"/>
                      </a:lnTo>
                      <a:lnTo>
                        <a:pt x="2245" y="125"/>
                      </a:lnTo>
                      <a:lnTo>
                        <a:pt x="2245" y="123"/>
                      </a:lnTo>
                      <a:lnTo>
                        <a:pt x="2246" y="122"/>
                      </a:lnTo>
                      <a:lnTo>
                        <a:pt x="2246" y="118"/>
                      </a:lnTo>
                      <a:lnTo>
                        <a:pt x="2246" y="115"/>
                      </a:lnTo>
                      <a:close/>
                      <a:moveTo>
                        <a:pt x="2173" y="80"/>
                      </a:moveTo>
                      <a:lnTo>
                        <a:pt x="2182" y="80"/>
                      </a:lnTo>
                      <a:lnTo>
                        <a:pt x="2185" y="89"/>
                      </a:lnTo>
                      <a:lnTo>
                        <a:pt x="2185" y="99"/>
                      </a:lnTo>
                      <a:lnTo>
                        <a:pt x="2185" y="111"/>
                      </a:lnTo>
                      <a:lnTo>
                        <a:pt x="2201" y="106"/>
                      </a:lnTo>
                      <a:lnTo>
                        <a:pt x="2213" y="99"/>
                      </a:lnTo>
                      <a:lnTo>
                        <a:pt x="2227" y="92"/>
                      </a:lnTo>
                      <a:lnTo>
                        <a:pt x="2227" y="146"/>
                      </a:lnTo>
                      <a:lnTo>
                        <a:pt x="2227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5" y="148"/>
                      </a:lnTo>
                      <a:lnTo>
                        <a:pt x="2224" y="150"/>
                      </a:lnTo>
                      <a:lnTo>
                        <a:pt x="2211" y="150"/>
                      </a:lnTo>
                      <a:lnTo>
                        <a:pt x="2194" y="151"/>
                      </a:lnTo>
                      <a:lnTo>
                        <a:pt x="2177" y="153"/>
                      </a:lnTo>
                      <a:lnTo>
                        <a:pt x="2163" y="155"/>
                      </a:lnTo>
                      <a:lnTo>
                        <a:pt x="2152" y="157"/>
                      </a:lnTo>
                      <a:lnTo>
                        <a:pt x="2147" y="158"/>
                      </a:lnTo>
                      <a:lnTo>
                        <a:pt x="2135" y="148"/>
                      </a:lnTo>
                      <a:lnTo>
                        <a:pt x="2126" y="134"/>
                      </a:lnTo>
                      <a:lnTo>
                        <a:pt x="2121" y="115"/>
                      </a:lnTo>
                      <a:lnTo>
                        <a:pt x="2122" y="110"/>
                      </a:lnTo>
                      <a:lnTo>
                        <a:pt x="2124" y="106"/>
                      </a:lnTo>
                      <a:lnTo>
                        <a:pt x="2126" y="103"/>
                      </a:lnTo>
                      <a:lnTo>
                        <a:pt x="2128" y="99"/>
                      </a:lnTo>
                      <a:lnTo>
                        <a:pt x="2129" y="96"/>
                      </a:lnTo>
                      <a:lnTo>
                        <a:pt x="2136" y="92"/>
                      </a:lnTo>
                      <a:lnTo>
                        <a:pt x="2145" y="87"/>
                      </a:lnTo>
                      <a:lnTo>
                        <a:pt x="2159" y="82"/>
                      </a:lnTo>
                      <a:lnTo>
                        <a:pt x="2173" y="80"/>
                      </a:lnTo>
                      <a:close/>
                      <a:moveTo>
                        <a:pt x="1173" y="41"/>
                      </a:moveTo>
                      <a:lnTo>
                        <a:pt x="1190" y="43"/>
                      </a:lnTo>
                      <a:lnTo>
                        <a:pt x="1194" y="47"/>
                      </a:lnTo>
                      <a:lnTo>
                        <a:pt x="1196" y="50"/>
                      </a:lnTo>
                      <a:lnTo>
                        <a:pt x="1199" y="54"/>
                      </a:lnTo>
                      <a:lnTo>
                        <a:pt x="1197" y="57"/>
                      </a:lnTo>
                      <a:lnTo>
                        <a:pt x="1197" y="59"/>
                      </a:lnTo>
                      <a:lnTo>
                        <a:pt x="1197" y="59"/>
                      </a:lnTo>
                      <a:lnTo>
                        <a:pt x="1196" y="61"/>
                      </a:lnTo>
                      <a:lnTo>
                        <a:pt x="1196" y="61"/>
                      </a:lnTo>
                      <a:lnTo>
                        <a:pt x="1185" y="75"/>
                      </a:lnTo>
                      <a:lnTo>
                        <a:pt x="1171" y="85"/>
                      </a:lnTo>
                      <a:lnTo>
                        <a:pt x="1155" y="94"/>
                      </a:lnTo>
                      <a:lnTo>
                        <a:pt x="1136" y="101"/>
                      </a:lnTo>
                      <a:lnTo>
                        <a:pt x="1119" y="108"/>
                      </a:lnTo>
                      <a:lnTo>
                        <a:pt x="1103" y="115"/>
                      </a:lnTo>
                      <a:lnTo>
                        <a:pt x="1086" y="129"/>
                      </a:lnTo>
                      <a:lnTo>
                        <a:pt x="1066" y="150"/>
                      </a:lnTo>
                      <a:lnTo>
                        <a:pt x="1046" y="174"/>
                      </a:lnTo>
                      <a:lnTo>
                        <a:pt x="1026" y="202"/>
                      </a:lnTo>
                      <a:lnTo>
                        <a:pt x="1011" y="230"/>
                      </a:lnTo>
                      <a:lnTo>
                        <a:pt x="1000" y="258"/>
                      </a:lnTo>
                      <a:lnTo>
                        <a:pt x="995" y="284"/>
                      </a:lnTo>
                      <a:lnTo>
                        <a:pt x="997" y="293"/>
                      </a:lnTo>
                      <a:lnTo>
                        <a:pt x="1004" y="303"/>
                      </a:lnTo>
                      <a:lnTo>
                        <a:pt x="1012" y="314"/>
                      </a:lnTo>
                      <a:lnTo>
                        <a:pt x="1023" y="322"/>
                      </a:lnTo>
                      <a:lnTo>
                        <a:pt x="1023" y="326"/>
                      </a:lnTo>
                      <a:lnTo>
                        <a:pt x="1018" y="326"/>
                      </a:lnTo>
                      <a:lnTo>
                        <a:pt x="1014" y="335"/>
                      </a:lnTo>
                      <a:lnTo>
                        <a:pt x="1000" y="329"/>
                      </a:lnTo>
                      <a:lnTo>
                        <a:pt x="984" y="326"/>
                      </a:lnTo>
                      <a:lnTo>
                        <a:pt x="979" y="312"/>
                      </a:lnTo>
                      <a:lnTo>
                        <a:pt x="970" y="300"/>
                      </a:lnTo>
                      <a:lnTo>
                        <a:pt x="962" y="291"/>
                      </a:lnTo>
                      <a:lnTo>
                        <a:pt x="953" y="282"/>
                      </a:lnTo>
                      <a:lnTo>
                        <a:pt x="946" y="268"/>
                      </a:lnTo>
                      <a:lnTo>
                        <a:pt x="956" y="261"/>
                      </a:lnTo>
                      <a:lnTo>
                        <a:pt x="962" y="258"/>
                      </a:lnTo>
                      <a:lnTo>
                        <a:pt x="962" y="253"/>
                      </a:lnTo>
                      <a:lnTo>
                        <a:pt x="960" y="249"/>
                      </a:lnTo>
                      <a:lnTo>
                        <a:pt x="958" y="242"/>
                      </a:lnTo>
                      <a:lnTo>
                        <a:pt x="960" y="235"/>
                      </a:lnTo>
                      <a:lnTo>
                        <a:pt x="965" y="226"/>
                      </a:lnTo>
                      <a:lnTo>
                        <a:pt x="972" y="221"/>
                      </a:lnTo>
                      <a:lnTo>
                        <a:pt x="979" y="214"/>
                      </a:lnTo>
                      <a:lnTo>
                        <a:pt x="984" y="204"/>
                      </a:lnTo>
                      <a:lnTo>
                        <a:pt x="981" y="202"/>
                      </a:lnTo>
                      <a:lnTo>
                        <a:pt x="977" y="200"/>
                      </a:lnTo>
                      <a:lnTo>
                        <a:pt x="977" y="199"/>
                      </a:lnTo>
                      <a:lnTo>
                        <a:pt x="976" y="199"/>
                      </a:lnTo>
                      <a:lnTo>
                        <a:pt x="976" y="197"/>
                      </a:lnTo>
                      <a:lnTo>
                        <a:pt x="976" y="195"/>
                      </a:lnTo>
                      <a:lnTo>
                        <a:pt x="984" y="186"/>
                      </a:lnTo>
                      <a:lnTo>
                        <a:pt x="993" y="178"/>
                      </a:lnTo>
                      <a:lnTo>
                        <a:pt x="998" y="165"/>
                      </a:lnTo>
                      <a:lnTo>
                        <a:pt x="1000" y="162"/>
                      </a:lnTo>
                      <a:lnTo>
                        <a:pt x="998" y="157"/>
                      </a:lnTo>
                      <a:lnTo>
                        <a:pt x="998" y="153"/>
                      </a:lnTo>
                      <a:lnTo>
                        <a:pt x="997" y="151"/>
                      </a:lnTo>
                      <a:lnTo>
                        <a:pt x="997" y="146"/>
                      </a:lnTo>
                      <a:lnTo>
                        <a:pt x="997" y="143"/>
                      </a:lnTo>
                      <a:lnTo>
                        <a:pt x="998" y="137"/>
                      </a:lnTo>
                      <a:lnTo>
                        <a:pt x="1012" y="122"/>
                      </a:lnTo>
                      <a:lnTo>
                        <a:pt x="1030" y="106"/>
                      </a:lnTo>
                      <a:lnTo>
                        <a:pt x="1052" y="90"/>
                      </a:lnTo>
                      <a:lnTo>
                        <a:pt x="1075" y="78"/>
                      </a:lnTo>
                      <a:lnTo>
                        <a:pt x="1094" y="69"/>
                      </a:lnTo>
                      <a:lnTo>
                        <a:pt x="1126" y="69"/>
                      </a:lnTo>
                      <a:lnTo>
                        <a:pt x="1136" y="64"/>
                      </a:lnTo>
                      <a:lnTo>
                        <a:pt x="1143" y="59"/>
                      </a:lnTo>
                      <a:lnTo>
                        <a:pt x="1148" y="52"/>
                      </a:lnTo>
                      <a:lnTo>
                        <a:pt x="1154" y="48"/>
                      </a:lnTo>
                      <a:lnTo>
                        <a:pt x="1161" y="45"/>
                      </a:lnTo>
                      <a:lnTo>
                        <a:pt x="1173" y="41"/>
                      </a:lnTo>
                      <a:close/>
                      <a:moveTo>
                        <a:pt x="1667" y="0"/>
                      </a:moveTo>
                      <a:lnTo>
                        <a:pt x="1686" y="0"/>
                      </a:lnTo>
                      <a:lnTo>
                        <a:pt x="1690" y="5"/>
                      </a:lnTo>
                      <a:lnTo>
                        <a:pt x="1691" y="7"/>
                      </a:lnTo>
                      <a:lnTo>
                        <a:pt x="1693" y="10"/>
                      </a:lnTo>
                      <a:lnTo>
                        <a:pt x="1697" y="14"/>
                      </a:lnTo>
                      <a:lnTo>
                        <a:pt x="1698" y="19"/>
                      </a:lnTo>
                      <a:lnTo>
                        <a:pt x="1693" y="21"/>
                      </a:lnTo>
                      <a:lnTo>
                        <a:pt x="1691" y="22"/>
                      </a:lnTo>
                      <a:lnTo>
                        <a:pt x="1688" y="24"/>
                      </a:lnTo>
                      <a:lnTo>
                        <a:pt x="1686" y="27"/>
                      </a:lnTo>
                      <a:lnTo>
                        <a:pt x="1684" y="29"/>
                      </a:lnTo>
                      <a:lnTo>
                        <a:pt x="1683" y="34"/>
                      </a:lnTo>
                      <a:lnTo>
                        <a:pt x="1697" y="38"/>
                      </a:lnTo>
                      <a:lnTo>
                        <a:pt x="1704" y="41"/>
                      </a:lnTo>
                      <a:lnTo>
                        <a:pt x="1711" y="48"/>
                      </a:lnTo>
                      <a:lnTo>
                        <a:pt x="1718" y="57"/>
                      </a:lnTo>
                      <a:lnTo>
                        <a:pt x="1730" y="52"/>
                      </a:lnTo>
                      <a:lnTo>
                        <a:pt x="1742" y="50"/>
                      </a:lnTo>
                      <a:lnTo>
                        <a:pt x="1756" y="48"/>
                      </a:lnTo>
                      <a:lnTo>
                        <a:pt x="1772" y="43"/>
                      </a:lnTo>
                      <a:lnTo>
                        <a:pt x="1773" y="41"/>
                      </a:lnTo>
                      <a:lnTo>
                        <a:pt x="1773" y="41"/>
                      </a:lnTo>
                      <a:lnTo>
                        <a:pt x="1775" y="43"/>
                      </a:lnTo>
                      <a:lnTo>
                        <a:pt x="1775" y="45"/>
                      </a:lnTo>
                      <a:lnTo>
                        <a:pt x="1775" y="47"/>
                      </a:lnTo>
                      <a:lnTo>
                        <a:pt x="1789" y="54"/>
                      </a:lnTo>
                      <a:lnTo>
                        <a:pt x="1800" y="62"/>
                      </a:lnTo>
                      <a:lnTo>
                        <a:pt x="1808" y="73"/>
                      </a:lnTo>
                      <a:lnTo>
                        <a:pt x="1817" y="85"/>
                      </a:lnTo>
                      <a:lnTo>
                        <a:pt x="1817" y="108"/>
                      </a:lnTo>
                      <a:lnTo>
                        <a:pt x="1805" y="117"/>
                      </a:lnTo>
                      <a:lnTo>
                        <a:pt x="1800" y="125"/>
                      </a:lnTo>
                      <a:lnTo>
                        <a:pt x="1796" y="134"/>
                      </a:lnTo>
                      <a:lnTo>
                        <a:pt x="1791" y="143"/>
                      </a:lnTo>
                      <a:lnTo>
                        <a:pt x="1777" y="151"/>
                      </a:lnTo>
                      <a:lnTo>
                        <a:pt x="1761" y="160"/>
                      </a:lnTo>
                      <a:lnTo>
                        <a:pt x="1745" y="171"/>
                      </a:lnTo>
                      <a:lnTo>
                        <a:pt x="1733" y="185"/>
                      </a:lnTo>
                      <a:lnTo>
                        <a:pt x="1737" y="185"/>
                      </a:lnTo>
                      <a:lnTo>
                        <a:pt x="1749" y="178"/>
                      </a:lnTo>
                      <a:lnTo>
                        <a:pt x="1763" y="176"/>
                      </a:lnTo>
                      <a:lnTo>
                        <a:pt x="1779" y="178"/>
                      </a:lnTo>
                      <a:lnTo>
                        <a:pt x="1779" y="181"/>
                      </a:lnTo>
                      <a:lnTo>
                        <a:pt x="1777" y="185"/>
                      </a:lnTo>
                      <a:lnTo>
                        <a:pt x="1777" y="186"/>
                      </a:lnTo>
                      <a:lnTo>
                        <a:pt x="1777" y="188"/>
                      </a:lnTo>
                      <a:lnTo>
                        <a:pt x="1777" y="188"/>
                      </a:lnTo>
                      <a:lnTo>
                        <a:pt x="1777" y="190"/>
                      </a:lnTo>
                      <a:lnTo>
                        <a:pt x="1779" y="190"/>
                      </a:lnTo>
                      <a:lnTo>
                        <a:pt x="1782" y="192"/>
                      </a:lnTo>
                      <a:lnTo>
                        <a:pt x="1787" y="186"/>
                      </a:lnTo>
                      <a:lnTo>
                        <a:pt x="1794" y="181"/>
                      </a:lnTo>
                      <a:lnTo>
                        <a:pt x="1801" y="176"/>
                      </a:lnTo>
                      <a:lnTo>
                        <a:pt x="1810" y="172"/>
                      </a:lnTo>
                      <a:lnTo>
                        <a:pt x="1810" y="178"/>
                      </a:lnTo>
                      <a:lnTo>
                        <a:pt x="1807" y="183"/>
                      </a:lnTo>
                      <a:lnTo>
                        <a:pt x="1805" y="188"/>
                      </a:lnTo>
                      <a:lnTo>
                        <a:pt x="1803" y="195"/>
                      </a:lnTo>
                      <a:lnTo>
                        <a:pt x="1801" y="204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3" y="206"/>
                      </a:lnTo>
                      <a:lnTo>
                        <a:pt x="1805" y="206"/>
                      </a:lnTo>
                      <a:lnTo>
                        <a:pt x="1805" y="207"/>
                      </a:lnTo>
                      <a:lnTo>
                        <a:pt x="1814" y="207"/>
                      </a:lnTo>
                      <a:lnTo>
                        <a:pt x="1814" y="195"/>
                      </a:lnTo>
                      <a:lnTo>
                        <a:pt x="1831" y="193"/>
                      </a:lnTo>
                      <a:lnTo>
                        <a:pt x="1847" y="193"/>
                      </a:lnTo>
                      <a:lnTo>
                        <a:pt x="1859" y="195"/>
                      </a:lnTo>
                      <a:lnTo>
                        <a:pt x="1871" y="204"/>
                      </a:lnTo>
                      <a:lnTo>
                        <a:pt x="1871" y="206"/>
                      </a:lnTo>
                      <a:lnTo>
                        <a:pt x="1871" y="211"/>
                      </a:lnTo>
                      <a:lnTo>
                        <a:pt x="1873" y="216"/>
                      </a:lnTo>
                      <a:lnTo>
                        <a:pt x="1873" y="221"/>
                      </a:lnTo>
                      <a:lnTo>
                        <a:pt x="1875" y="226"/>
                      </a:lnTo>
                      <a:lnTo>
                        <a:pt x="1925" y="230"/>
                      </a:lnTo>
                      <a:lnTo>
                        <a:pt x="1929" y="219"/>
                      </a:lnTo>
                      <a:lnTo>
                        <a:pt x="1929" y="216"/>
                      </a:lnTo>
                      <a:lnTo>
                        <a:pt x="1929" y="214"/>
                      </a:lnTo>
                      <a:lnTo>
                        <a:pt x="1929" y="211"/>
                      </a:lnTo>
                      <a:lnTo>
                        <a:pt x="1929" y="206"/>
                      </a:lnTo>
                      <a:lnTo>
                        <a:pt x="1929" y="200"/>
                      </a:lnTo>
                      <a:lnTo>
                        <a:pt x="1932" y="199"/>
                      </a:lnTo>
                      <a:lnTo>
                        <a:pt x="1932" y="199"/>
                      </a:lnTo>
                      <a:lnTo>
                        <a:pt x="1934" y="199"/>
                      </a:lnTo>
                      <a:lnTo>
                        <a:pt x="1934" y="197"/>
                      </a:lnTo>
                      <a:lnTo>
                        <a:pt x="1936" y="195"/>
                      </a:lnTo>
                      <a:lnTo>
                        <a:pt x="1946" y="200"/>
                      </a:lnTo>
                      <a:lnTo>
                        <a:pt x="1957" y="206"/>
                      </a:lnTo>
                      <a:lnTo>
                        <a:pt x="1967" y="211"/>
                      </a:lnTo>
                      <a:lnTo>
                        <a:pt x="1978" y="202"/>
                      </a:lnTo>
                      <a:lnTo>
                        <a:pt x="1990" y="197"/>
                      </a:lnTo>
                      <a:lnTo>
                        <a:pt x="2009" y="195"/>
                      </a:lnTo>
                      <a:lnTo>
                        <a:pt x="2009" y="200"/>
                      </a:lnTo>
                      <a:lnTo>
                        <a:pt x="2012" y="200"/>
                      </a:lnTo>
                      <a:lnTo>
                        <a:pt x="2021" y="235"/>
                      </a:lnTo>
                      <a:lnTo>
                        <a:pt x="2009" y="247"/>
                      </a:lnTo>
                      <a:lnTo>
                        <a:pt x="2002" y="265"/>
                      </a:lnTo>
                      <a:lnTo>
                        <a:pt x="2004" y="268"/>
                      </a:lnTo>
                      <a:lnTo>
                        <a:pt x="2006" y="272"/>
                      </a:lnTo>
                      <a:lnTo>
                        <a:pt x="2006" y="275"/>
                      </a:lnTo>
                      <a:lnTo>
                        <a:pt x="2007" y="279"/>
                      </a:lnTo>
                      <a:lnTo>
                        <a:pt x="2009" y="284"/>
                      </a:lnTo>
                      <a:lnTo>
                        <a:pt x="2018" y="293"/>
                      </a:lnTo>
                      <a:lnTo>
                        <a:pt x="2030" y="300"/>
                      </a:lnTo>
                      <a:lnTo>
                        <a:pt x="2040" y="307"/>
                      </a:lnTo>
                      <a:lnTo>
                        <a:pt x="2040" y="307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2" y="305"/>
                      </a:lnTo>
                      <a:lnTo>
                        <a:pt x="2044" y="303"/>
                      </a:lnTo>
                      <a:lnTo>
                        <a:pt x="2049" y="295"/>
                      </a:lnTo>
                      <a:lnTo>
                        <a:pt x="2053" y="284"/>
                      </a:lnTo>
                      <a:lnTo>
                        <a:pt x="2056" y="274"/>
                      </a:lnTo>
                      <a:lnTo>
                        <a:pt x="2063" y="265"/>
                      </a:lnTo>
                      <a:lnTo>
                        <a:pt x="2063" y="274"/>
                      </a:lnTo>
                      <a:lnTo>
                        <a:pt x="2065" y="281"/>
                      </a:lnTo>
                      <a:lnTo>
                        <a:pt x="2068" y="286"/>
                      </a:lnTo>
                      <a:lnTo>
                        <a:pt x="2074" y="289"/>
                      </a:lnTo>
                      <a:lnTo>
                        <a:pt x="2081" y="291"/>
                      </a:lnTo>
                      <a:lnTo>
                        <a:pt x="2089" y="293"/>
                      </a:lnTo>
                      <a:lnTo>
                        <a:pt x="2102" y="272"/>
                      </a:lnTo>
                      <a:lnTo>
                        <a:pt x="2107" y="277"/>
                      </a:lnTo>
                      <a:lnTo>
                        <a:pt x="2112" y="281"/>
                      </a:lnTo>
                      <a:lnTo>
                        <a:pt x="2115" y="286"/>
                      </a:lnTo>
                      <a:lnTo>
                        <a:pt x="2121" y="289"/>
                      </a:lnTo>
                      <a:lnTo>
                        <a:pt x="2128" y="293"/>
                      </a:lnTo>
                      <a:lnTo>
                        <a:pt x="2131" y="289"/>
                      </a:lnTo>
                      <a:lnTo>
                        <a:pt x="2135" y="286"/>
                      </a:lnTo>
                      <a:lnTo>
                        <a:pt x="2138" y="286"/>
                      </a:lnTo>
                      <a:lnTo>
                        <a:pt x="2140" y="286"/>
                      </a:lnTo>
                      <a:lnTo>
                        <a:pt x="2145" y="286"/>
                      </a:lnTo>
                      <a:lnTo>
                        <a:pt x="2149" y="288"/>
                      </a:lnTo>
                      <a:lnTo>
                        <a:pt x="2156" y="288"/>
                      </a:lnTo>
                      <a:lnTo>
                        <a:pt x="2154" y="270"/>
                      </a:lnTo>
                      <a:lnTo>
                        <a:pt x="2150" y="258"/>
                      </a:lnTo>
                      <a:lnTo>
                        <a:pt x="2147" y="242"/>
                      </a:lnTo>
                      <a:lnTo>
                        <a:pt x="2159" y="239"/>
                      </a:lnTo>
                      <a:lnTo>
                        <a:pt x="2170" y="235"/>
                      </a:lnTo>
                      <a:lnTo>
                        <a:pt x="2187" y="235"/>
                      </a:lnTo>
                      <a:lnTo>
                        <a:pt x="2206" y="237"/>
                      </a:lnTo>
                      <a:lnTo>
                        <a:pt x="2225" y="242"/>
                      </a:lnTo>
                      <a:lnTo>
                        <a:pt x="2243" y="247"/>
                      </a:lnTo>
                      <a:lnTo>
                        <a:pt x="2259" y="253"/>
                      </a:lnTo>
                      <a:lnTo>
                        <a:pt x="2266" y="258"/>
                      </a:lnTo>
                      <a:lnTo>
                        <a:pt x="2269" y="261"/>
                      </a:lnTo>
                      <a:lnTo>
                        <a:pt x="2271" y="267"/>
                      </a:lnTo>
                      <a:lnTo>
                        <a:pt x="2271" y="270"/>
                      </a:lnTo>
                      <a:lnTo>
                        <a:pt x="2273" y="272"/>
                      </a:lnTo>
                      <a:lnTo>
                        <a:pt x="2273" y="275"/>
                      </a:lnTo>
                      <a:lnTo>
                        <a:pt x="2276" y="277"/>
                      </a:lnTo>
                      <a:lnTo>
                        <a:pt x="2280" y="279"/>
                      </a:lnTo>
                      <a:lnTo>
                        <a:pt x="2285" y="281"/>
                      </a:lnTo>
                      <a:lnTo>
                        <a:pt x="2295" y="277"/>
                      </a:lnTo>
                      <a:lnTo>
                        <a:pt x="2307" y="277"/>
                      </a:lnTo>
                      <a:lnTo>
                        <a:pt x="2320" y="277"/>
                      </a:lnTo>
                      <a:lnTo>
                        <a:pt x="2325" y="288"/>
                      </a:lnTo>
                      <a:lnTo>
                        <a:pt x="2332" y="298"/>
                      </a:lnTo>
                      <a:lnTo>
                        <a:pt x="2342" y="307"/>
                      </a:lnTo>
                      <a:lnTo>
                        <a:pt x="2355" y="312"/>
                      </a:lnTo>
                      <a:lnTo>
                        <a:pt x="2367" y="307"/>
                      </a:lnTo>
                      <a:lnTo>
                        <a:pt x="2384" y="307"/>
                      </a:lnTo>
                      <a:lnTo>
                        <a:pt x="2400" y="309"/>
                      </a:lnTo>
                      <a:lnTo>
                        <a:pt x="2416" y="312"/>
                      </a:lnTo>
                      <a:lnTo>
                        <a:pt x="2428" y="315"/>
                      </a:lnTo>
                      <a:lnTo>
                        <a:pt x="2433" y="331"/>
                      </a:lnTo>
                      <a:lnTo>
                        <a:pt x="2435" y="345"/>
                      </a:lnTo>
                      <a:lnTo>
                        <a:pt x="2438" y="357"/>
                      </a:lnTo>
                      <a:lnTo>
                        <a:pt x="2442" y="359"/>
                      </a:lnTo>
                      <a:lnTo>
                        <a:pt x="2444" y="363"/>
                      </a:lnTo>
                      <a:lnTo>
                        <a:pt x="2447" y="364"/>
                      </a:lnTo>
                      <a:lnTo>
                        <a:pt x="2480" y="361"/>
                      </a:lnTo>
                      <a:lnTo>
                        <a:pt x="2513" y="361"/>
                      </a:lnTo>
                      <a:lnTo>
                        <a:pt x="2547" y="361"/>
                      </a:lnTo>
                      <a:lnTo>
                        <a:pt x="2550" y="368"/>
                      </a:lnTo>
                      <a:lnTo>
                        <a:pt x="2555" y="373"/>
                      </a:lnTo>
                      <a:lnTo>
                        <a:pt x="2561" y="380"/>
                      </a:lnTo>
                      <a:lnTo>
                        <a:pt x="2566" y="384"/>
                      </a:lnTo>
                      <a:lnTo>
                        <a:pt x="2573" y="389"/>
                      </a:lnTo>
                      <a:lnTo>
                        <a:pt x="2573" y="384"/>
                      </a:lnTo>
                      <a:lnTo>
                        <a:pt x="2575" y="382"/>
                      </a:lnTo>
                      <a:lnTo>
                        <a:pt x="2576" y="378"/>
                      </a:lnTo>
                      <a:lnTo>
                        <a:pt x="2576" y="375"/>
                      </a:lnTo>
                      <a:lnTo>
                        <a:pt x="2578" y="370"/>
                      </a:lnTo>
                      <a:lnTo>
                        <a:pt x="2575" y="364"/>
                      </a:lnTo>
                      <a:lnTo>
                        <a:pt x="2573" y="361"/>
                      </a:lnTo>
                      <a:lnTo>
                        <a:pt x="2571" y="359"/>
                      </a:lnTo>
                      <a:lnTo>
                        <a:pt x="2571" y="356"/>
                      </a:lnTo>
                      <a:lnTo>
                        <a:pt x="2573" y="352"/>
                      </a:lnTo>
                      <a:lnTo>
                        <a:pt x="2573" y="347"/>
                      </a:lnTo>
                      <a:lnTo>
                        <a:pt x="2573" y="342"/>
                      </a:lnTo>
                      <a:lnTo>
                        <a:pt x="2590" y="345"/>
                      </a:lnTo>
                      <a:lnTo>
                        <a:pt x="2602" y="352"/>
                      </a:lnTo>
                      <a:lnTo>
                        <a:pt x="2616" y="357"/>
                      </a:lnTo>
                      <a:lnTo>
                        <a:pt x="2622" y="357"/>
                      </a:lnTo>
                      <a:lnTo>
                        <a:pt x="2627" y="357"/>
                      </a:lnTo>
                      <a:lnTo>
                        <a:pt x="2632" y="356"/>
                      </a:lnTo>
                      <a:lnTo>
                        <a:pt x="2636" y="352"/>
                      </a:lnTo>
                      <a:lnTo>
                        <a:pt x="2639" y="350"/>
                      </a:lnTo>
                      <a:lnTo>
                        <a:pt x="2643" y="349"/>
                      </a:lnTo>
                      <a:lnTo>
                        <a:pt x="2700" y="373"/>
                      </a:lnTo>
                      <a:lnTo>
                        <a:pt x="2732" y="406"/>
                      </a:lnTo>
                      <a:lnTo>
                        <a:pt x="2737" y="410"/>
                      </a:lnTo>
                      <a:lnTo>
                        <a:pt x="2742" y="410"/>
                      </a:lnTo>
                      <a:lnTo>
                        <a:pt x="2747" y="411"/>
                      </a:lnTo>
                      <a:lnTo>
                        <a:pt x="2753" y="411"/>
                      </a:lnTo>
                      <a:lnTo>
                        <a:pt x="2758" y="415"/>
                      </a:lnTo>
                      <a:lnTo>
                        <a:pt x="2768" y="424"/>
                      </a:lnTo>
                      <a:lnTo>
                        <a:pt x="2775" y="434"/>
                      </a:lnTo>
                      <a:lnTo>
                        <a:pt x="2782" y="443"/>
                      </a:lnTo>
                      <a:lnTo>
                        <a:pt x="2791" y="450"/>
                      </a:lnTo>
                      <a:lnTo>
                        <a:pt x="2808" y="453"/>
                      </a:lnTo>
                      <a:lnTo>
                        <a:pt x="2810" y="452"/>
                      </a:lnTo>
                      <a:lnTo>
                        <a:pt x="2812" y="452"/>
                      </a:lnTo>
                      <a:lnTo>
                        <a:pt x="2814" y="450"/>
                      </a:lnTo>
                      <a:lnTo>
                        <a:pt x="2815" y="450"/>
                      </a:lnTo>
                      <a:lnTo>
                        <a:pt x="2819" y="450"/>
                      </a:lnTo>
                      <a:lnTo>
                        <a:pt x="2829" y="462"/>
                      </a:lnTo>
                      <a:lnTo>
                        <a:pt x="2840" y="474"/>
                      </a:lnTo>
                      <a:lnTo>
                        <a:pt x="2849" y="487"/>
                      </a:lnTo>
                      <a:lnTo>
                        <a:pt x="2854" y="504"/>
                      </a:lnTo>
                      <a:lnTo>
                        <a:pt x="2819" y="504"/>
                      </a:lnTo>
                      <a:lnTo>
                        <a:pt x="2817" y="507"/>
                      </a:lnTo>
                      <a:lnTo>
                        <a:pt x="2814" y="511"/>
                      </a:lnTo>
                      <a:lnTo>
                        <a:pt x="2812" y="513"/>
                      </a:lnTo>
                      <a:lnTo>
                        <a:pt x="2810" y="518"/>
                      </a:lnTo>
                      <a:lnTo>
                        <a:pt x="2808" y="523"/>
                      </a:lnTo>
                      <a:lnTo>
                        <a:pt x="2812" y="525"/>
                      </a:lnTo>
                      <a:lnTo>
                        <a:pt x="2814" y="527"/>
                      </a:lnTo>
                      <a:lnTo>
                        <a:pt x="2815" y="528"/>
                      </a:lnTo>
                      <a:lnTo>
                        <a:pt x="2817" y="532"/>
                      </a:lnTo>
                      <a:lnTo>
                        <a:pt x="2817" y="534"/>
                      </a:lnTo>
                      <a:lnTo>
                        <a:pt x="2815" y="537"/>
                      </a:lnTo>
                      <a:lnTo>
                        <a:pt x="2812" y="542"/>
                      </a:lnTo>
                      <a:lnTo>
                        <a:pt x="2810" y="544"/>
                      </a:lnTo>
                      <a:lnTo>
                        <a:pt x="2807" y="546"/>
                      </a:lnTo>
                      <a:lnTo>
                        <a:pt x="2803" y="546"/>
                      </a:lnTo>
                      <a:lnTo>
                        <a:pt x="2800" y="546"/>
                      </a:lnTo>
                      <a:lnTo>
                        <a:pt x="2793" y="546"/>
                      </a:lnTo>
                      <a:lnTo>
                        <a:pt x="2786" y="535"/>
                      </a:lnTo>
                      <a:lnTo>
                        <a:pt x="2775" y="530"/>
                      </a:lnTo>
                      <a:lnTo>
                        <a:pt x="2761" y="527"/>
                      </a:lnTo>
                      <a:lnTo>
                        <a:pt x="2761" y="514"/>
                      </a:lnTo>
                      <a:lnTo>
                        <a:pt x="2758" y="513"/>
                      </a:lnTo>
                      <a:lnTo>
                        <a:pt x="2754" y="511"/>
                      </a:lnTo>
                      <a:lnTo>
                        <a:pt x="2753" y="509"/>
                      </a:lnTo>
                      <a:lnTo>
                        <a:pt x="2749" y="507"/>
                      </a:lnTo>
                      <a:lnTo>
                        <a:pt x="2742" y="507"/>
                      </a:lnTo>
                      <a:lnTo>
                        <a:pt x="2740" y="507"/>
                      </a:lnTo>
                      <a:lnTo>
                        <a:pt x="2739" y="509"/>
                      </a:lnTo>
                      <a:lnTo>
                        <a:pt x="2737" y="509"/>
                      </a:lnTo>
                      <a:lnTo>
                        <a:pt x="2735" y="509"/>
                      </a:lnTo>
                      <a:lnTo>
                        <a:pt x="2732" y="511"/>
                      </a:lnTo>
                      <a:lnTo>
                        <a:pt x="2728" y="504"/>
                      </a:lnTo>
                      <a:lnTo>
                        <a:pt x="2723" y="497"/>
                      </a:lnTo>
                      <a:lnTo>
                        <a:pt x="2719" y="492"/>
                      </a:lnTo>
                      <a:lnTo>
                        <a:pt x="2719" y="504"/>
                      </a:lnTo>
                      <a:lnTo>
                        <a:pt x="2716" y="518"/>
                      </a:lnTo>
                      <a:lnTo>
                        <a:pt x="2712" y="530"/>
                      </a:lnTo>
                      <a:lnTo>
                        <a:pt x="2704" y="537"/>
                      </a:lnTo>
                      <a:lnTo>
                        <a:pt x="2700" y="539"/>
                      </a:lnTo>
                      <a:lnTo>
                        <a:pt x="2697" y="539"/>
                      </a:lnTo>
                      <a:lnTo>
                        <a:pt x="2695" y="539"/>
                      </a:lnTo>
                      <a:lnTo>
                        <a:pt x="2693" y="539"/>
                      </a:lnTo>
                      <a:lnTo>
                        <a:pt x="2691" y="537"/>
                      </a:lnTo>
                      <a:lnTo>
                        <a:pt x="2690" y="537"/>
                      </a:lnTo>
                      <a:lnTo>
                        <a:pt x="2688" y="537"/>
                      </a:lnTo>
                      <a:lnTo>
                        <a:pt x="2686" y="539"/>
                      </a:lnTo>
                      <a:lnTo>
                        <a:pt x="2684" y="541"/>
                      </a:lnTo>
                      <a:lnTo>
                        <a:pt x="2681" y="546"/>
                      </a:lnTo>
                      <a:lnTo>
                        <a:pt x="2691" y="558"/>
                      </a:lnTo>
                      <a:lnTo>
                        <a:pt x="2702" y="579"/>
                      </a:lnTo>
                      <a:lnTo>
                        <a:pt x="2707" y="603"/>
                      </a:lnTo>
                      <a:lnTo>
                        <a:pt x="2704" y="603"/>
                      </a:lnTo>
                      <a:lnTo>
                        <a:pt x="2702" y="605"/>
                      </a:lnTo>
                      <a:lnTo>
                        <a:pt x="2698" y="605"/>
                      </a:lnTo>
                      <a:lnTo>
                        <a:pt x="2693" y="607"/>
                      </a:lnTo>
                      <a:lnTo>
                        <a:pt x="2686" y="602"/>
                      </a:lnTo>
                      <a:lnTo>
                        <a:pt x="2681" y="598"/>
                      </a:lnTo>
                      <a:lnTo>
                        <a:pt x="2674" y="597"/>
                      </a:lnTo>
                      <a:lnTo>
                        <a:pt x="2665" y="595"/>
                      </a:lnTo>
                      <a:lnTo>
                        <a:pt x="2660" y="609"/>
                      </a:lnTo>
                      <a:lnTo>
                        <a:pt x="2650" y="616"/>
                      </a:lnTo>
                      <a:lnTo>
                        <a:pt x="2637" y="621"/>
                      </a:lnTo>
                      <a:lnTo>
                        <a:pt x="2623" y="626"/>
                      </a:lnTo>
                      <a:lnTo>
                        <a:pt x="2622" y="640"/>
                      </a:lnTo>
                      <a:lnTo>
                        <a:pt x="2618" y="651"/>
                      </a:lnTo>
                      <a:lnTo>
                        <a:pt x="2611" y="661"/>
                      </a:lnTo>
                      <a:lnTo>
                        <a:pt x="2597" y="663"/>
                      </a:lnTo>
                      <a:lnTo>
                        <a:pt x="2587" y="666"/>
                      </a:lnTo>
                      <a:lnTo>
                        <a:pt x="2580" y="670"/>
                      </a:lnTo>
                      <a:lnTo>
                        <a:pt x="2573" y="672"/>
                      </a:lnTo>
                      <a:lnTo>
                        <a:pt x="2568" y="668"/>
                      </a:lnTo>
                      <a:lnTo>
                        <a:pt x="2562" y="663"/>
                      </a:lnTo>
                      <a:lnTo>
                        <a:pt x="2559" y="658"/>
                      </a:lnTo>
                      <a:lnTo>
                        <a:pt x="2552" y="659"/>
                      </a:lnTo>
                      <a:lnTo>
                        <a:pt x="2543" y="661"/>
                      </a:lnTo>
                      <a:lnTo>
                        <a:pt x="2536" y="665"/>
                      </a:lnTo>
                      <a:lnTo>
                        <a:pt x="2531" y="668"/>
                      </a:lnTo>
                      <a:lnTo>
                        <a:pt x="2531" y="675"/>
                      </a:lnTo>
                      <a:lnTo>
                        <a:pt x="2526" y="677"/>
                      </a:lnTo>
                      <a:lnTo>
                        <a:pt x="2517" y="677"/>
                      </a:lnTo>
                      <a:lnTo>
                        <a:pt x="2505" y="677"/>
                      </a:lnTo>
                      <a:lnTo>
                        <a:pt x="2494" y="679"/>
                      </a:lnTo>
                      <a:lnTo>
                        <a:pt x="2489" y="680"/>
                      </a:lnTo>
                      <a:lnTo>
                        <a:pt x="2480" y="701"/>
                      </a:lnTo>
                      <a:lnTo>
                        <a:pt x="2479" y="724"/>
                      </a:lnTo>
                      <a:lnTo>
                        <a:pt x="2479" y="750"/>
                      </a:lnTo>
                      <a:lnTo>
                        <a:pt x="2482" y="773"/>
                      </a:lnTo>
                      <a:lnTo>
                        <a:pt x="2477" y="773"/>
                      </a:lnTo>
                      <a:lnTo>
                        <a:pt x="2475" y="773"/>
                      </a:lnTo>
                      <a:lnTo>
                        <a:pt x="2473" y="773"/>
                      </a:lnTo>
                      <a:lnTo>
                        <a:pt x="2472" y="775"/>
                      </a:lnTo>
                      <a:lnTo>
                        <a:pt x="2470" y="776"/>
                      </a:lnTo>
                      <a:lnTo>
                        <a:pt x="2468" y="782"/>
                      </a:lnTo>
                      <a:lnTo>
                        <a:pt x="2466" y="787"/>
                      </a:lnTo>
                      <a:lnTo>
                        <a:pt x="2466" y="794"/>
                      </a:lnTo>
                      <a:lnTo>
                        <a:pt x="2466" y="802"/>
                      </a:lnTo>
                      <a:lnTo>
                        <a:pt x="2454" y="802"/>
                      </a:lnTo>
                      <a:lnTo>
                        <a:pt x="2447" y="813"/>
                      </a:lnTo>
                      <a:lnTo>
                        <a:pt x="2442" y="820"/>
                      </a:lnTo>
                      <a:lnTo>
                        <a:pt x="2440" y="827"/>
                      </a:lnTo>
                      <a:lnTo>
                        <a:pt x="2438" y="841"/>
                      </a:lnTo>
                      <a:lnTo>
                        <a:pt x="2435" y="841"/>
                      </a:lnTo>
                      <a:lnTo>
                        <a:pt x="2431" y="841"/>
                      </a:lnTo>
                      <a:lnTo>
                        <a:pt x="2430" y="841"/>
                      </a:lnTo>
                      <a:lnTo>
                        <a:pt x="2430" y="841"/>
                      </a:lnTo>
                      <a:lnTo>
                        <a:pt x="2428" y="841"/>
                      </a:lnTo>
                      <a:lnTo>
                        <a:pt x="2424" y="841"/>
                      </a:lnTo>
                      <a:lnTo>
                        <a:pt x="2417" y="855"/>
                      </a:lnTo>
                      <a:lnTo>
                        <a:pt x="2412" y="872"/>
                      </a:lnTo>
                      <a:lnTo>
                        <a:pt x="2400" y="872"/>
                      </a:lnTo>
                      <a:lnTo>
                        <a:pt x="2396" y="891"/>
                      </a:lnTo>
                      <a:lnTo>
                        <a:pt x="2390" y="891"/>
                      </a:lnTo>
                      <a:lnTo>
                        <a:pt x="2390" y="886"/>
                      </a:lnTo>
                      <a:lnTo>
                        <a:pt x="2376" y="867"/>
                      </a:lnTo>
                      <a:lnTo>
                        <a:pt x="2367" y="844"/>
                      </a:lnTo>
                      <a:lnTo>
                        <a:pt x="2365" y="818"/>
                      </a:lnTo>
                      <a:lnTo>
                        <a:pt x="2367" y="787"/>
                      </a:lnTo>
                      <a:lnTo>
                        <a:pt x="2372" y="783"/>
                      </a:lnTo>
                      <a:lnTo>
                        <a:pt x="2376" y="780"/>
                      </a:lnTo>
                      <a:lnTo>
                        <a:pt x="2381" y="776"/>
                      </a:lnTo>
                      <a:lnTo>
                        <a:pt x="2383" y="771"/>
                      </a:lnTo>
                      <a:lnTo>
                        <a:pt x="2386" y="764"/>
                      </a:lnTo>
                      <a:lnTo>
                        <a:pt x="2381" y="755"/>
                      </a:lnTo>
                      <a:lnTo>
                        <a:pt x="2379" y="743"/>
                      </a:lnTo>
                      <a:lnTo>
                        <a:pt x="2386" y="729"/>
                      </a:lnTo>
                      <a:lnTo>
                        <a:pt x="2393" y="724"/>
                      </a:lnTo>
                      <a:lnTo>
                        <a:pt x="2402" y="720"/>
                      </a:lnTo>
                      <a:lnTo>
                        <a:pt x="2412" y="717"/>
                      </a:lnTo>
                      <a:lnTo>
                        <a:pt x="2419" y="710"/>
                      </a:lnTo>
                      <a:lnTo>
                        <a:pt x="2433" y="689"/>
                      </a:lnTo>
                      <a:lnTo>
                        <a:pt x="2447" y="668"/>
                      </a:lnTo>
                      <a:lnTo>
                        <a:pt x="2458" y="659"/>
                      </a:lnTo>
                      <a:lnTo>
                        <a:pt x="2470" y="651"/>
                      </a:lnTo>
                      <a:lnTo>
                        <a:pt x="2482" y="642"/>
                      </a:lnTo>
                      <a:lnTo>
                        <a:pt x="2487" y="630"/>
                      </a:lnTo>
                      <a:lnTo>
                        <a:pt x="2491" y="616"/>
                      </a:lnTo>
                      <a:lnTo>
                        <a:pt x="2496" y="603"/>
                      </a:lnTo>
                      <a:lnTo>
                        <a:pt x="2496" y="602"/>
                      </a:lnTo>
                      <a:lnTo>
                        <a:pt x="2494" y="602"/>
                      </a:lnTo>
                      <a:lnTo>
                        <a:pt x="2494" y="602"/>
                      </a:lnTo>
                      <a:lnTo>
                        <a:pt x="2494" y="602"/>
                      </a:lnTo>
                      <a:lnTo>
                        <a:pt x="2494" y="600"/>
                      </a:lnTo>
                      <a:lnTo>
                        <a:pt x="2492" y="598"/>
                      </a:lnTo>
                      <a:lnTo>
                        <a:pt x="2489" y="600"/>
                      </a:lnTo>
                      <a:lnTo>
                        <a:pt x="2489" y="600"/>
                      </a:lnTo>
                      <a:lnTo>
                        <a:pt x="2487" y="602"/>
                      </a:lnTo>
                      <a:lnTo>
                        <a:pt x="2487" y="602"/>
                      </a:lnTo>
                      <a:lnTo>
                        <a:pt x="2486" y="603"/>
                      </a:lnTo>
                      <a:lnTo>
                        <a:pt x="2477" y="616"/>
                      </a:lnTo>
                      <a:lnTo>
                        <a:pt x="2468" y="630"/>
                      </a:lnTo>
                      <a:lnTo>
                        <a:pt x="2459" y="642"/>
                      </a:lnTo>
                      <a:lnTo>
                        <a:pt x="2447" y="651"/>
                      </a:lnTo>
                      <a:lnTo>
                        <a:pt x="2431" y="658"/>
                      </a:lnTo>
                      <a:lnTo>
                        <a:pt x="2430" y="652"/>
                      </a:lnTo>
                      <a:lnTo>
                        <a:pt x="2430" y="651"/>
                      </a:lnTo>
                      <a:lnTo>
                        <a:pt x="2428" y="647"/>
                      </a:lnTo>
                      <a:lnTo>
                        <a:pt x="2428" y="642"/>
                      </a:lnTo>
                      <a:lnTo>
                        <a:pt x="2430" y="640"/>
                      </a:lnTo>
                      <a:lnTo>
                        <a:pt x="2430" y="638"/>
                      </a:lnTo>
                      <a:lnTo>
                        <a:pt x="2430" y="637"/>
                      </a:lnTo>
                      <a:lnTo>
                        <a:pt x="2431" y="633"/>
                      </a:lnTo>
                      <a:lnTo>
                        <a:pt x="2431" y="630"/>
                      </a:lnTo>
                      <a:lnTo>
                        <a:pt x="2426" y="626"/>
                      </a:lnTo>
                      <a:lnTo>
                        <a:pt x="2421" y="624"/>
                      </a:lnTo>
                      <a:lnTo>
                        <a:pt x="2417" y="623"/>
                      </a:lnTo>
                      <a:lnTo>
                        <a:pt x="2412" y="621"/>
                      </a:lnTo>
                      <a:lnTo>
                        <a:pt x="2409" y="623"/>
                      </a:lnTo>
                      <a:lnTo>
                        <a:pt x="2400" y="628"/>
                      </a:lnTo>
                      <a:lnTo>
                        <a:pt x="2388" y="638"/>
                      </a:lnTo>
                      <a:lnTo>
                        <a:pt x="2377" y="651"/>
                      </a:lnTo>
                      <a:lnTo>
                        <a:pt x="2367" y="663"/>
                      </a:lnTo>
                      <a:lnTo>
                        <a:pt x="2362" y="672"/>
                      </a:lnTo>
                      <a:lnTo>
                        <a:pt x="2362" y="675"/>
                      </a:lnTo>
                      <a:lnTo>
                        <a:pt x="2362" y="679"/>
                      </a:lnTo>
                      <a:lnTo>
                        <a:pt x="2363" y="682"/>
                      </a:lnTo>
                      <a:lnTo>
                        <a:pt x="2365" y="687"/>
                      </a:lnTo>
                      <a:lnTo>
                        <a:pt x="2367" y="691"/>
                      </a:lnTo>
                      <a:lnTo>
                        <a:pt x="2367" y="694"/>
                      </a:lnTo>
                      <a:lnTo>
                        <a:pt x="2356" y="699"/>
                      </a:lnTo>
                      <a:lnTo>
                        <a:pt x="2344" y="701"/>
                      </a:lnTo>
                      <a:lnTo>
                        <a:pt x="2328" y="703"/>
                      </a:lnTo>
                      <a:lnTo>
                        <a:pt x="2313" y="703"/>
                      </a:lnTo>
                      <a:lnTo>
                        <a:pt x="2313" y="684"/>
                      </a:lnTo>
                      <a:lnTo>
                        <a:pt x="2297" y="687"/>
                      </a:lnTo>
                      <a:lnTo>
                        <a:pt x="2283" y="693"/>
                      </a:lnTo>
                      <a:lnTo>
                        <a:pt x="2271" y="691"/>
                      </a:lnTo>
                      <a:lnTo>
                        <a:pt x="2262" y="680"/>
                      </a:lnTo>
                      <a:lnTo>
                        <a:pt x="2227" y="675"/>
                      </a:lnTo>
                      <a:lnTo>
                        <a:pt x="2215" y="687"/>
                      </a:lnTo>
                      <a:lnTo>
                        <a:pt x="2201" y="696"/>
                      </a:lnTo>
                      <a:lnTo>
                        <a:pt x="2189" y="706"/>
                      </a:lnTo>
                      <a:lnTo>
                        <a:pt x="2182" y="719"/>
                      </a:lnTo>
                      <a:lnTo>
                        <a:pt x="2175" y="731"/>
                      </a:lnTo>
                      <a:lnTo>
                        <a:pt x="2168" y="743"/>
                      </a:lnTo>
                      <a:lnTo>
                        <a:pt x="2159" y="752"/>
                      </a:lnTo>
                      <a:lnTo>
                        <a:pt x="2131" y="761"/>
                      </a:lnTo>
                      <a:lnTo>
                        <a:pt x="2124" y="768"/>
                      </a:lnTo>
                      <a:lnTo>
                        <a:pt x="2119" y="776"/>
                      </a:lnTo>
                      <a:lnTo>
                        <a:pt x="2114" y="783"/>
                      </a:lnTo>
                      <a:lnTo>
                        <a:pt x="2102" y="792"/>
                      </a:lnTo>
                      <a:lnTo>
                        <a:pt x="2102" y="802"/>
                      </a:lnTo>
                      <a:lnTo>
                        <a:pt x="2117" y="802"/>
                      </a:lnTo>
                      <a:lnTo>
                        <a:pt x="2119" y="808"/>
                      </a:lnTo>
                      <a:lnTo>
                        <a:pt x="2121" y="811"/>
                      </a:lnTo>
                      <a:lnTo>
                        <a:pt x="2122" y="815"/>
                      </a:lnTo>
                      <a:lnTo>
                        <a:pt x="2126" y="818"/>
                      </a:lnTo>
                      <a:lnTo>
                        <a:pt x="2129" y="820"/>
                      </a:lnTo>
                      <a:lnTo>
                        <a:pt x="2136" y="822"/>
                      </a:lnTo>
                      <a:lnTo>
                        <a:pt x="2140" y="818"/>
                      </a:lnTo>
                      <a:lnTo>
                        <a:pt x="2143" y="816"/>
                      </a:lnTo>
                      <a:lnTo>
                        <a:pt x="2149" y="815"/>
                      </a:lnTo>
                      <a:lnTo>
                        <a:pt x="2154" y="815"/>
                      </a:lnTo>
                      <a:lnTo>
                        <a:pt x="2163" y="815"/>
                      </a:lnTo>
                      <a:lnTo>
                        <a:pt x="2170" y="823"/>
                      </a:lnTo>
                      <a:lnTo>
                        <a:pt x="2175" y="830"/>
                      </a:lnTo>
                      <a:lnTo>
                        <a:pt x="2178" y="839"/>
                      </a:lnTo>
                      <a:lnTo>
                        <a:pt x="2182" y="853"/>
                      </a:lnTo>
                      <a:lnTo>
                        <a:pt x="2184" y="862"/>
                      </a:lnTo>
                      <a:lnTo>
                        <a:pt x="2182" y="867"/>
                      </a:lnTo>
                      <a:lnTo>
                        <a:pt x="2177" y="872"/>
                      </a:lnTo>
                      <a:lnTo>
                        <a:pt x="2175" y="881"/>
                      </a:lnTo>
                      <a:lnTo>
                        <a:pt x="2175" y="891"/>
                      </a:lnTo>
                      <a:lnTo>
                        <a:pt x="2178" y="900"/>
                      </a:lnTo>
                      <a:lnTo>
                        <a:pt x="2182" y="909"/>
                      </a:lnTo>
                      <a:lnTo>
                        <a:pt x="2185" y="921"/>
                      </a:lnTo>
                      <a:lnTo>
                        <a:pt x="2175" y="932"/>
                      </a:lnTo>
                      <a:lnTo>
                        <a:pt x="2168" y="944"/>
                      </a:lnTo>
                      <a:lnTo>
                        <a:pt x="2163" y="956"/>
                      </a:lnTo>
                      <a:lnTo>
                        <a:pt x="2156" y="972"/>
                      </a:lnTo>
                      <a:lnTo>
                        <a:pt x="2152" y="975"/>
                      </a:lnTo>
                      <a:lnTo>
                        <a:pt x="2143" y="986"/>
                      </a:lnTo>
                      <a:lnTo>
                        <a:pt x="2133" y="998"/>
                      </a:lnTo>
                      <a:lnTo>
                        <a:pt x="2122" y="1012"/>
                      </a:lnTo>
                      <a:lnTo>
                        <a:pt x="2110" y="1024"/>
                      </a:lnTo>
                      <a:lnTo>
                        <a:pt x="2100" y="1036"/>
                      </a:lnTo>
                      <a:lnTo>
                        <a:pt x="2093" y="1045"/>
                      </a:lnTo>
                      <a:lnTo>
                        <a:pt x="2089" y="1049"/>
                      </a:lnTo>
                      <a:lnTo>
                        <a:pt x="2077" y="1052"/>
                      </a:lnTo>
                      <a:lnTo>
                        <a:pt x="2065" y="1050"/>
                      </a:lnTo>
                      <a:lnTo>
                        <a:pt x="2054" y="1050"/>
                      </a:lnTo>
                      <a:lnTo>
                        <a:pt x="2044" y="1052"/>
                      </a:lnTo>
                      <a:lnTo>
                        <a:pt x="2035" y="1061"/>
                      </a:lnTo>
                      <a:lnTo>
                        <a:pt x="2028" y="1071"/>
                      </a:lnTo>
                      <a:lnTo>
                        <a:pt x="2023" y="1082"/>
                      </a:lnTo>
                      <a:lnTo>
                        <a:pt x="2016" y="1092"/>
                      </a:lnTo>
                      <a:lnTo>
                        <a:pt x="2006" y="1099"/>
                      </a:lnTo>
                      <a:lnTo>
                        <a:pt x="2004" y="1099"/>
                      </a:lnTo>
                      <a:lnTo>
                        <a:pt x="2002" y="1101"/>
                      </a:lnTo>
                      <a:lnTo>
                        <a:pt x="2000" y="1101"/>
                      </a:lnTo>
                      <a:lnTo>
                        <a:pt x="1997" y="1101"/>
                      </a:lnTo>
                      <a:lnTo>
                        <a:pt x="1993" y="1103"/>
                      </a:lnTo>
                      <a:lnTo>
                        <a:pt x="1997" y="1113"/>
                      </a:lnTo>
                      <a:lnTo>
                        <a:pt x="2004" y="1124"/>
                      </a:lnTo>
                      <a:lnTo>
                        <a:pt x="2009" y="1136"/>
                      </a:lnTo>
                      <a:lnTo>
                        <a:pt x="2016" y="1148"/>
                      </a:lnTo>
                      <a:lnTo>
                        <a:pt x="2019" y="1159"/>
                      </a:lnTo>
                      <a:lnTo>
                        <a:pt x="2021" y="1171"/>
                      </a:lnTo>
                      <a:lnTo>
                        <a:pt x="2018" y="1179"/>
                      </a:lnTo>
                      <a:lnTo>
                        <a:pt x="2011" y="1186"/>
                      </a:lnTo>
                      <a:lnTo>
                        <a:pt x="1997" y="1192"/>
                      </a:lnTo>
                      <a:lnTo>
                        <a:pt x="1974" y="1195"/>
                      </a:lnTo>
                      <a:lnTo>
                        <a:pt x="1974" y="1186"/>
                      </a:lnTo>
                      <a:lnTo>
                        <a:pt x="1972" y="1178"/>
                      </a:lnTo>
                      <a:lnTo>
                        <a:pt x="1972" y="1166"/>
                      </a:lnTo>
                      <a:lnTo>
                        <a:pt x="1974" y="1152"/>
                      </a:lnTo>
                      <a:lnTo>
                        <a:pt x="1974" y="1141"/>
                      </a:lnTo>
                      <a:lnTo>
                        <a:pt x="1969" y="1141"/>
                      </a:lnTo>
                      <a:lnTo>
                        <a:pt x="1965" y="1141"/>
                      </a:lnTo>
                      <a:lnTo>
                        <a:pt x="1962" y="1141"/>
                      </a:lnTo>
                      <a:lnTo>
                        <a:pt x="1960" y="1141"/>
                      </a:lnTo>
                      <a:lnTo>
                        <a:pt x="1958" y="1139"/>
                      </a:lnTo>
                      <a:lnTo>
                        <a:pt x="1955" y="1138"/>
                      </a:lnTo>
                      <a:lnTo>
                        <a:pt x="1951" y="1132"/>
                      </a:lnTo>
                      <a:lnTo>
                        <a:pt x="1955" y="1127"/>
                      </a:lnTo>
                      <a:lnTo>
                        <a:pt x="1958" y="1122"/>
                      </a:lnTo>
                      <a:lnTo>
                        <a:pt x="1960" y="1117"/>
                      </a:lnTo>
                      <a:lnTo>
                        <a:pt x="1964" y="1110"/>
                      </a:lnTo>
                      <a:lnTo>
                        <a:pt x="1955" y="1110"/>
                      </a:lnTo>
                      <a:lnTo>
                        <a:pt x="1944" y="1108"/>
                      </a:lnTo>
                      <a:lnTo>
                        <a:pt x="1932" y="1111"/>
                      </a:lnTo>
                      <a:lnTo>
                        <a:pt x="1918" y="1117"/>
                      </a:lnTo>
                      <a:lnTo>
                        <a:pt x="1906" y="1122"/>
                      </a:lnTo>
                      <a:lnTo>
                        <a:pt x="1906" y="1118"/>
                      </a:lnTo>
                      <a:lnTo>
                        <a:pt x="1908" y="1113"/>
                      </a:lnTo>
                      <a:lnTo>
                        <a:pt x="1910" y="1110"/>
                      </a:lnTo>
                      <a:lnTo>
                        <a:pt x="1911" y="1104"/>
                      </a:lnTo>
                      <a:lnTo>
                        <a:pt x="1913" y="1101"/>
                      </a:lnTo>
                      <a:lnTo>
                        <a:pt x="1916" y="1094"/>
                      </a:lnTo>
                      <a:lnTo>
                        <a:pt x="1913" y="1094"/>
                      </a:lnTo>
                      <a:lnTo>
                        <a:pt x="1910" y="1092"/>
                      </a:lnTo>
                      <a:lnTo>
                        <a:pt x="1906" y="1092"/>
                      </a:lnTo>
                      <a:lnTo>
                        <a:pt x="1901" y="1090"/>
                      </a:lnTo>
                      <a:lnTo>
                        <a:pt x="1890" y="1101"/>
                      </a:lnTo>
                      <a:lnTo>
                        <a:pt x="1878" y="1110"/>
                      </a:lnTo>
                      <a:lnTo>
                        <a:pt x="1866" y="1120"/>
                      </a:lnTo>
                      <a:lnTo>
                        <a:pt x="1859" y="1132"/>
                      </a:lnTo>
                      <a:lnTo>
                        <a:pt x="1866" y="1136"/>
                      </a:lnTo>
                      <a:lnTo>
                        <a:pt x="1871" y="1139"/>
                      </a:lnTo>
                      <a:lnTo>
                        <a:pt x="1875" y="1143"/>
                      </a:lnTo>
                      <a:lnTo>
                        <a:pt x="1878" y="1146"/>
                      </a:lnTo>
                      <a:lnTo>
                        <a:pt x="1882" y="1152"/>
                      </a:lnTo>
                      <a:lnTo>
                        <a:pt x="1892" y="1146"/>
                      </a:lnTo>
                      <a:lnTo>
                        <a:pt x="1901" y="1143"/>
                      </a:lnTo>
                      <a:lnTo>
                        <a:pt x="1910" y="1143"/>
                      </a:lnTo>
                      <a:lnTo>
                        <a:pt x="1920" y="1148"/>
                      </a:lnTo>
                      <a:lnTo>
                        <a:pt x="1925" y="1148"/>
                      </a:lnTo>
                      <a:lnTo>
                        <a:pt x="1925" y="1160"/>
                      </a:lnTo>
                      <a:lnTo>
                        <a:pt x="1906" y="1160"/>
                      </a:lnTo>
                      <a:lnTo>
                        <a:pt x="1899" y="1169"/>
                      </a:lnTo>
                      <a:lnTo>
                        <a:pt x="1892" y="1176"/>
                      </a:lnTo>
                      <a:lnTo>
                        <a:pt x="1887" y="1183"/>
                      </a:lnTo>
                      <a:lnTo>
                        <a:pt x="1882" y="1195"/>
                      </a:lnTo>
                      <a:lnTo>
                        <a:pt x="1896" y="1204"/>
                      </a:lnTo>
                      <a:lnTo>
                        <a:pt x="1904" y="1218"/>
                      </a:lnTo>
                      <a:lnTo>
                        <a:pt x="1911" y="1237"/>
                      </a:lnTo>
                      <a:lnTo>
                        <a:pt x="1915" y="1256"/>
                      </a:lnTo>
                      <a:lnTo>
                        <a:pt x="1916" y="1277"/>
                      </a:lnTo>
                      <a:lnTo>
                        <a:pt x="1916" y="1295"/>
                      </a:lnTo>
                      <a:lnTo>
                        <a:pt x="1904" y="1303"/>
                      </a:lnTo>
                      <a:lnTo>
                        <a:pt x="1897" y="1317"/>
                      </a:lnTo>
                      <a:lnTo>
                        <a:pt x="1890" y="1330"/>
                      </a:lnTo>
                      <a:lnTo>
                        <a:pt x="1882" y="1344"/>
                      </a:lnTo>
                      <a:lnTo>
                        <a:pt x="1864" y="1363"/>
                      </a:lnTo>
                      <a:lnTo>
                        <a:pt x="1841" y="1377"/>
                      </a:lnTo>
                      <a:lnTo>
                        <a:pt x="1817" y="1387"/>
                      </a:lnTo>
                      <a:lnTo>
                        <a:pt x="1789" y="1396"/>
                      </a:lnTo>
                      <a:lnTo>
                        <a:pt x="1763" y="1401"/>
                      </a:lnTo>
                      <a:lnTo>
                        <a:pt x="1763" y="1408"/>
                      </a:lnTo>
                      <a:lnTo>
                        <a:pt x="1763" y="1412"/>
                      </a:lnTo>
                      <a:lnTo>
                        <a:pt x="1763" y="1415"/>
                      </a:lnTo>
                      <a:lnTo>
                        <a:pt x="1763" y="1417"/>
                      </a:lnTo>
                      <a:lnTo>
                        <a:pt x="1765" y="1419"/>
                      </a:lnTo>
                      <a:lnTo>
                        <a:pt x="1765" y="1424"/>
                      </a:lnTo>
                      <a:lnTo>
                        <a:pt x="1766" y="1429"/>
                      </a:lnTo>
                      <a:lnTo>
                        <a:pt x="1763" y="1433"/>
                      </a:lnTo>
                      <a:lnTo>
                        <a:pt x="1759" y="1436"/>
                      </a:lnTo>
                      <a:lnTo>
                        <a:pt x="1758" y="1438"/>
                      </a:lnTo>
                      <a:lnTo>
                        <a:pt x="1754" y="1441"/>
                      </a:lnTo>
                      <a:lnTo>
                        <a:pt x="1747" y="1445"/>
                      </a:lnTo>
                      <a:lnTo>
                        <a:pt x="1745" y="1445"/>
                      </a:lnTo>
                      <a:lnTo>
                        <a:pt x="1744" y="1447"/>
                      </a:lnTo>
                      <a:lnTo>
                        <a:pt x="1742" y="1447"/>
                      </a:lnTo>
                      <a:lnTo>
                        <a:pt x="1740" y="1447"/>
                      </a:lnTo>
                      <a:lnTo>
                        <a:pt x="1737" y="1448"/>
                      </a:lnTo>
                      <a:lnTo>
                        <a:pt x="1735" y="1443"/>
                      </a:lnTo>
                      <a:lnTo>
                        <a:pt x="1733" y="1438"/>
                      </a:lnTo>
                      <a:lnTo>
                        <a:pt x="1733" y="1433"/>
                      </a:lnTo>
                      <a:lnTo>
                        <a:pt x="1733" y="1424"/>
                      </a:lnTo>
                      <a:lnTo>
                        <a:pt x="1737" y="1422"/>
                      </a:lnTo>
                      <a:lnTo>
                        <a:pt x="1740" y="1422"/>
                      </a:lnTo>
                      <a:lnTo>
                        <a:pt x="1744" y="1420"/>
                      </a:lnTo>
                      <a:lnTo>
                        <a:pt x="1745" y="1417"/>
                      </a:lnTo>
                      <a:lnTo>
                        <a:pt x="1747" y="1413"/>
                      </a:lnTo>
                      <a:lnTo>
                        <a:pt x="1745" y="1410"/>
                      </a:lnTo>
                      <a:lnTo>
                        <a:pt x="1742" y="1405"/>
                      </a:lnTo>
                      <a:lnTo>
                        <a:pt x="1740" y="1401"/>
                      </a:lnTo>
                      <a:lnTo>
                        <a:pt x="1737" y="1399"/>
                      </a:lnTo>
                      <a:lnTo>
                        <a:pt x="1735" y="1399"/>
                      </a:lnTo>
                      <a:lnTo>
                        <a:pt x="1730" y="1398"/>
                      </a:lnTo>
                      <a:lnTo>
                        <a:pt x="1724" y="1398"/>
                      </a:lnTo>
                      <a:lnTo>
                        <a:pt x="1718" y="1406"/>
                      </a:lnTo>
                      <a:lnTo>
                        <a:pt x="1711" y="1412"/>
                      </a:lnTo>
                      <a:lnTo>
                        <a:pt x="1705" y="1417"/>
                      </a:lnTo>
                      <a:lnTo>
                        <a:pt x="1700" y="1426"/>
                      </a:lnTo>
                      <a:lnTo>
                        <a:pt x="1698" y="1440"/>
                      </a:lnTo>
                      <a:lnTo>
                        <a:pt x="1714" y="1455"/>
                      </a:lnTo>
                      <a:lnTo>
                        <a:pt x="1726" y="1471"/>
                      </a:lnTo>
                      <a:lnTo>
                        <a:pt x="1737" y="1488"/>
                      </a:lnTo>
                      <a:lnTo>
                        <a:pt x="1742" y="1511"/>
                      </a:lnTo>
                      <a:lnTo>
                        <a:pt x="1744" y="1539"/>
                      </a:lnTo>
                      <a:lnTo>
                        <a:pt x="1686" y="1586"/>
                      </a:lnTo>
                      <a:lnTo>
                        <a:pt x="1679" y="1586"/>
                      </a:lnTo>
                      <a:lnTo>
                        <a:pt x="1674" y="1567"/>
                      </a:lnTo>
                      <a:lnTo>
                        <a:pt x="1663" y="1553"/>
                      </a:lnTo>
                      <a:lnTo>
                        <a:pt x="1649" y="1541"/>
                      </a:lnTo>
                      <a:lnTo>
                        <a:pt x="1634" y="1529"/>
                      </a:lnTo>
                      <a:lnTo>
                        <a:pt x="1618" y="1516"/>
                      </a:lnTo>
                      <a:lnTo>
                        <a:pt x="1611" y="1544"/>
                      </a:lnTo>
                      <a:lnTo>
                        <a:pt x="1602" y="1567"/>
                      </a:lnTo>
                      <a:lnTo>
                        <a:pt x="1611" y="1572"/>
                      </a:lnTo>
                      <a:lnTo>
                        <a:pt x="1615" y="1579"/>
                      </a:lnTo>
                      <a:lnTo>
                        <a:pt x="1616" y="1588"/>
                      </a:lnTo>
                      <a:lnTo>
                        <a:pt x="1622" y="1598"/>
                      </a:lnTo>
                      <a:lnTo>
                        <a:pt x="1623" y="1600"/>
                      </a:lnTo>
                      <a:lnTo>
                        <a:pt x="1627" y="1600"/>
                      </a:lnTo>
                      <a:lnTo>
                        <a:pt x="1630" y="1600"/>
                      </a:lnTo>
                      <a:lnTo>
                        <a:pt x="1634" y="1600"/>
                      </a:lnTo>
                      <a:lnTo>
                        <a:pt x="1637" y="1602"/>
                      </a:lnTo>
                      <a:lnTo>
                        <a:pt x="1651" y="1616"/>
                      </a:lnTo>
                      <a:lnTo>
                        <a:pt x="1662" y="1637"/>
                      </a:lnTo>
                      <a:lnTo>
                        <a:pt x="1669" y="1661"/>
                      </a:lnTo>
                      <a:lnTo>
                        <a:pt x="1670" y="1686"/>
                      </a:lnTo>
                      <a:lnTo>
                        <a:pt x="1660" y="1686"/>
                      </a:lnTo>
                      <a:lnTo>
                        <a:pt x="1649" y="1677"/>
                      </a:lnTo>
                      <a:lnTo>
                        <a:pt x="1639" y="1672"/>
                      </a:lnTo>
                      <a:lnTo>
                        <a:pt x="1637" y="1670"/>
                      </a:lnTo>
                      <a:lnTo>
                        <a:pt x="1628" y="1663"/>
                      </a:lnTo>
                      <a:lnTo>
                        <a:pt x="1622" y="1649"/>
                      </a:lnTo>
                      <a:lnTo>
                        <a:pt x="1618" y="1633"/>
                      </a:lnTo>
                      <a:lnTo>
                        <a:pt x="1613" y="1619"/>
                      </a:lnTo>
                      <a:lnTo>
                        <a:pt x="1608" y="1605"/>
                      </a:lnTo>
                      <a:lnTo>
                        <a:pt x="1599" y="1593"/>
                      </a:lnTo>
                      <a:lnTo>
                        <a:pt x="1599" y="1590"/>
                      </a:lnTo>
                      <a:lnTo>
                        <a:pt x="1590" y="1593"/>
                      </a:lnTo>
                      <a:lnTo>
                        <a:pt x="1590" y="1590"/>
                      </a:lnTo>
                      <a:lnTo>
                        <a:pt x="1587" y="1576"/>
                      </a:lnTo>
                      <a:lnTo>
                        <a:pt x="1587" y="1558"/>
                      </a:lnTo>
                      <a:lnTo>
                        <a:pt x="1587" y="1539"/>
                      </a:lnTo>
                      <a:lnTo>
                        <a:pt x="1587" y="1518"/>
                      </a:lnTo>
                      <a:lnTo>
                        <a:pt x="1585" y="1499"/>
                      </a:lnTo>
                      <a:lnTo>
                        <a:pt x="1578" y="1483"/>
                      </a:lnTo>
                      <a:lnTo>
                        <a:pt x="1567" y="1471"/>
                      </a:lnTo>
                      <a:lnTo>
                        <a:pt x="1564" y="1474"/>
                      </a:lnTo>
                      <a:lnTo>
                        <a:pt x="1559" y="1478"/>
                      </a:lnTo>
                      <a:lnTo>
                        <a:pt x="1555" y="1480"/>
                      </a:lnTo>
                      <a:lnTo>
                        <a:pt x="1548" y="1481"/>
                      </a:lnTo>
                      <a:lnTo>
                        <a:pt x="1541" y="1481"/>
                      </a:lnTo>
                      <a:lnTo>
                        <a:pt x="1539" y="1481"/>
                      </a:lnTo>
                      <a:lnTo>
                        <a:pt x="1539" y="1480"/>
                      </a:lnTo>
                      <a:lnTo>
                        <a:pt x="1539" y="1480"/>
                      </a:lnTo>
                      <a:lnTo>
                        <a:pt x="1539" y="1480"/>
                      </a:lnTo>
                      <a:lnTo>
                        <a:pt x="1538" y="1480"/>
                      </a:lnTo>
                      <a:lnTo>
                        <a:pt x="1536" y="1478"/>
                      </a:lnTo>
                      <a:lnTo>
                        <a:pt x="1536" y="1457"/>
                      </a:lnTo>
                      <a:lnTo>
                        <a:pt x="1531" y="1440"/>
                      </a:lnTo>
                      <a:lnTo>
                        <a:pt x="1524" y="1426"/>
                      </a:lnTo>
                      <a:lnTo>
                        <a:pt x="1513" y="1413"/>
                      </a:lnTo>
                      <a:lnTo>
                        <a:pt x="1505" y="1399"/>
                      </a:lnTo>
                      <a:lnTo>
                        <a:pt x="1494" y="1382"/>
                      </a:lnTo>
                      <a:lnTo>
                        <a:pt x="1491" y="1385"/>
                      </a:lnTo>
                      <a:lnTo>
                        <a:pt x="1489" y="1387"/>
                      </a:lnTo>
                      <a:lnTo>
                        <a:pt x="1487" y="1391"/>
                      </a:lnTo>
                      <a:lnTo>
                        <a:pt x="1485" y="1392"/>
                      </a:lnTo>
                      <a:lnTo>
                        <a:pt x="1484" y="1394"/>
                      </a:lnTo>
                      <a:lnTo>
                        <a:pt x="1468" y="1396"/>
                      </a:lnTo>
                      <a:lnTo>
                        <a:pt x="1454" y="1394"/>
                      </a:lnTo>
                      <a:lnTo>
                        <a:pt x="1440" y="1394"/>
                      </a:lnTo>
                      <a:lnTo>
                        <a:pt x="1436" y="1408"/>
                      </a:lnTo>
                      <a:lnTo>
                        <a:pt x="1431" y="1415"/>
                      </a:lnTo>
                      <a:lnTo>
                        <a:pt x="1428" y="1417"/>
                      </a:lnTo>
                      <a:lnTo>
                        <a:pt x="1421" y="1417"/>
                      </a:lnTo>
                      <a:lnTo>
                        <a:pt x="1414" y="1419"/>
                      </a:lnTo>
                      <a:lnTo>
                        <a:pt x="1407" y="1424"/>
                      </a:lnTo>
                      <a:lnTo>
                        <a:pt x="1395" y="1455"/>
                      </a:lnTo>
                      <a:lnTo>
                        <a:pt x="1379" y="1455"/>
                      </a:lnTo>
                      <a:lnTo>
                        <a:pt x="1370" y="1462"/>
                      </a:lnTo>
                      <a:lnTo>
                        <a:pt x="1361" y="1471"/>
                      </a:lnTo>
                      <a:lnTo>
                        <a:pt x="1349" y="1478"/>
                      </a:lnTo>
                      <a:lnTo>
                        <a:pt x="1346" y="1513"/>
                      </a:lnTo>
                      <a:lnTo>
                        <a:pt x="1337" y="1543"/>
                      </a:lnTo>
                      <a:lnTo>
                        <a:pt x="1325" y="1567"/>
                      </a:lnTo>
                      <a:lnTo>
                        <a:pt x="1306" y="1590"/>
                      </a:lnTo>
                      <a:lnTo>
                        <a:pt x="1304" y="1590"/>
                      </a:lnTo>
                      <a:lnTo>
                        <a:pt x="1302" y="1588"/>
                      </a:lnTo>
                      <a:lnTo>
                        <a:pt x="1300" y="1588"/>
                      </a:lnTo>
                      <a:lnTo>
                        <a:pt x="1300" y="1588"/>
                      </a:lnTo>
                      <a:lnTo>
                        <a:pt x="1299" y="1586"/>
                      </a:lnTo>
                      <a:lnTo>
                        <a:pt x="1288" y="1574"/>
                      </a:lnTo>
                      <a:lnTo>
                        <a:pt x="1278" y="1555"/>
                      </a:lnTo>
                      <a:lnTo>
                        <a:pt x="1272" y="1539"/>
                      </a:lnTo>
                      <a:lnTo>
                        <a:pt x="1271" y="1536"/>
                      </a:lnTo>
                      <a:lnTo>
                        <a:pt x="1272" y="1532"/>
                      </a:lnTo>
                      <a:lnTo>
                        <a:pt x="1274" y="1529"/>
                      </a:lnTo>
                      <a:lnTo>
                        <a:pt x="1276" y="1527"/>
                      </a:lnTo>
                      <a:lnTo>
                        <a:pt x="1276" y="1525"/>
                      </a:lnTo>
                      <a:lnTo>
                        <a:pt x="1258" y="1499"/>
                      </a:lnTo>
                      <a:lnTo>
                        <a:pt x="1246" y="1471"/>
                      </a:lnTo>
                      <a:lnTo>
                        <a:pt x="1238" y="1441"/>
                      </a:lnTo>
                      <a:lnTo>
                        <a:pt x="1234" y="1405"/>
                      </a:lnTo>
                      <a:lnTo>
                        <a:pt x="1222" y="1406"/>
                      </a:lnTo>
                      <a:lnTo>
                        <a:pt x="1213" y="1406"/>
                      </a:lnTo>
                      <a:lnTo>
                        <a:pt x="1203" y="1405"/>
                      </a:lnTo>
                      <a:lnTo>
                        <a:pt x="1199" y="1401"/>
                      </a:lnTo>
                      <a:lnTo>
                        <a:pt x="1194" y="1398"/>
                      </a:lnTo>
                      <a:lnTo>
                        <a:pt x="1190" y="1394"/>
                      </a:lnTo>
                      <a:lnTo>
                        <a:pt x="1187" y="1391"/>
                      </a:lnTo>
                      <a:lnTo>
                        <a:pt x="1190" y="1378"/>
                      </a:lnTo>
                      <a:lnTo>
                        <a:pt x="1183" y="1368"/>
                      </a:lnTo>
                      <a:lnTo>
                        <a:pt x="1171" y="1359"/>
                      </a:lnTo>
                      <a:lnTo>
                        <a:pt x="1159" y="1351"/>
                      </a:lnTo>
                      <a:lnTo>
                        <a:pt x="1148" y="1340"/>
                      </a:lnTo>
                      <a:lnTo>
                        <a:pt x="1119" y="1344"/>
                      </a:lnTo>
                      <a:lnTo>
                        <a:pt x="1089" y="1344"/>
                      </a:lnTo>
                      <a:lnTo>
                        <a:pt x="1059" y="1342"/>
                      </a:lnTo>
                      <a:lnTo>
                        <a:pt x="1030" y="1340"/>
                      </a:lnTo>
                      <a:lnTo>
                        <a:pt x="1025" y="1330"/>
                      </a:lnTo>
                      <a:lnTo>
                        <a:pt x="1018" y="1317"/>
                      </a:lnTo>
                      <a:lnTo>
                        <a:pt x="1007" y="1321"/>
                      </a:lnTo>
                      <a:lnTo>
                        <a:pt x="1000" y="1323"/>
                      </a:lnTo>
                      <a:lnTo>
                        <a:pt x="991" y="1324"/>
                      </a:lnTo>
                      <a:lnTo>
                        <a:pt x="979" y="1324"/>
                      </a:lnTo>
                      <a:lnTo>
                        <a:pt x="969" y="1317"/>
                      </a:lnTo>
                      <a:lnTo>
                        <a:pt x="958" y="1312"/>
                      </a:lnTo>
                      <a:lnTo>
                        <a:pt x="946" y="1305"/>
                      </a:lnTo>
                      <a:lnTo>
                        <a:pt x="937" y="1298"/>
                      </a:lnTo>
                      <a:lnTo>
                        <a:pt x="934" y="1288"/>
                      </a:lnTo>
                      <a:lnTo>
                        <a:pt x="929" y="1279"/>
                      </a:lnTo>
                      <a:lnTo>
                        <a:pt x="918" y="1270"/>
                      </a:lnTo>
                      <a:lnTo>
                        <a:pt x="916" y="1270"/>
                      </a:lnTo>
                      <a:lnTo>
                        <a:pt x="915" y="1270"/>
                      </a:lnTo>
                      <a:lnTo>
                        <a:pt x="913" y="1270"/>
                      </a:lnTo>
                      <a:lnTo>
                        <a:pt x="909" y="1270"/>
                      </a:lnTo>
                      <a:lnTo>
                        <a:pt x="902" y="1270"/>
                      </a:lnTo>
                      <a:lnTo>
                        <a:pt x="906" y="1284"/>
                      </a:lnTo>
                      <a:lnTo>
                        <a:pt x="911" y="1300"/>
                      </a:lnTo>
                      <a:lnTo>
                        <a:pt x="920" y="1316"/>
                      </a:lnTo>
                      <a:lnTo>
                        <a:pt x="927" y="1330"/>
                      </a:lnTo>
                      <a:lnTo>
                        <a:pt x="934" y="1340"/>
                      </a:lnTo>
                      <a:lnTo>
                        <a:pt x="936" y="1335"/>
                      </a:lnTo>
                      <a:lnTo>
                        <a:pt x="937" y="1333"/>
                      </a:lnTo>
                      <a:lnTo>
                        <a:pt x="937" y="1331"/>
                      </a:lnTo>
                      <a:lnTo>
                        <a:pt x="939" y="1331"/>
                      </a:lnTo>
                      <a:lnTo>
                        <a:pt x="941" y="1331"/>
                      </a:lnTo>
                      <a:lnTo>
                        <a:pt x="946" y="1333"/>
                      </a:lnTo>
                      <a:lnTo>
                        <a:pt x="948" y="1338"/>
                      </a:lnTo>
                      <a:lnTo>
                        <a:pt x="950" y="1344"/>
                      </a:lnTo>
                      <a:lnTo>
                        <a:pt x="950" y="1349"/>
                      </a:lnTo>
                      <a:lnTo>
                        <a:pt x="951" y="1354"/>
                      </a:lnTo>
                      <a:lnTo>
                        <a:pt x="953" y="1359"/>
                      </a:lnTo>
                      <a:lnTo>
                        <a:pt x="960" y="1358"/>
                      </a:lnTo>
                      <a:lnTo>
                        <a:pt x="969" y="1356"/>
                      </a:lnTo>
                      <a:lnTo>
                        <a:pt x="979" y="1356"/>
                      </a:lnTo>
                      <a:lnTo>
                        <a:pt x="995" y="1338"/>
                      </a:lnTo>
                      <a:lnTo>
                        <a:pt x="1014" y="1324"/>
                      </a:lnTo>
                      <a:lnTo>
                        <a:pt x="1016" y="1342"/>
                      </a:lnTo>
                      <a:lnTo>
                        <a:pt x="1018" y="1356"/>
                      </a:lnTo>
                      <a:lnTo>
                        <a:pt x="1044" y="1370"/>
                      </a:lnTo>
                      <a:lnTo>
                        <a:pt x="1065" y="1387"/>
                      </a:lnTo>
                      <a:lnTo>
                        <a:pt x="1058" y="1396"/>
                      </a:lnTo>
                      <a:lnTo>
                        <a:pt x="1052" y="1405"/>
                      </a:lnTo>
                      <a:lnTo>
                        <a:pt x="1046" y="1412"/>
                      </a:lnTo>
                      <a:lnTo>
                        <a:pt x="1033" y="1417"/>
                      </a:lnTo>
                      <a:lnTo>
                        <a:pt x="1033" y="1436"/>
                      </a:lnTo>
                      <a:lnTo>
                        <a:pt x="1016" y="1447"/>
                      </a:lnTo>
                      <a:lnTo>
                        <a:pt x="998" y="1459"/>
                      </a:lnTo>
                      <a:lnTo>
                        <a:pt x="998" y="1467"/>
                      </a:lnTo>
                      <a:lnTo>
                        <a:pt x="976" y="1467"/>
                      </a:lnTo>
                      <a:lnTo>
                        <a:pt x="963" y="1474"/>
                      </a:lnTo>
                      <a:lnTo>
                        <a:pt x="953" y="1485"/>
                      </a:lnTo>
                      <a:lnTo>
                        <a:pt x="941" y="1494"/>
                      </a:lnTo>
                      <a:lnTo>
                        <a:pt x="925" y="1501"/>
                      </a:lnTo>
                      <a:lnTo>
                        <a:pt x="909" y="1504"/>
                      </a:lnTo>
                      <a:lnTo>
                        <a:pt x="892" y="1509"/>
                      </a:lnTo>
                      <a:lnTo>
                        <a:pt x="878" y="1515"/>
                      </a:lnTo>
                      <a:lnTo>
                        <a:pt x="866" y="1522"/>
                      </a:lnTo>
                      <a:lnTo>
                        <a:pt x="854" y="1525"/>
                      </a:lnTo>
                      <a:lnTo>
                        <a:pt x="845" y="1525"/>
                      </a:lnTo>
                      <a:lnTo>
                        <a:pt x="841" y="1523"/>
                      </a:lnTo>
                      <a:lnTo>
                        <a:pt x="840" y="1523"/>
                      </a:lnTo>
                      <a:lnTo>
                        <a:pt x="838" y="1522"/>
                      </a:lnTo>
                      <a:lnTo>
                        <a:pt x="838" y="1522"/>
                      </a:lnTo>
                      <a:lnTo>
                        <a:pt x="836" y="1520"/>
                      </a:lnTo>
                      <a:lnTo>
                        <a:pt x="834" y="1516"/>
                      </a:lnTo>
                      <a:lnTo>
                        <a:pt x="829" y="1506"/>
                      </a:lnTo>
                      <a:lnTo>
                        <a:pt x="827" y="1495"/>
                      </a:lnTo>
                      <a:lnTo>
                        <a:pt x="827" y="1485"/>
                      </a:lnTo>
                      <a:lnTo>
                        <a:pt x="826" y="1474"/>
                      </a:lnTo>
                      <a:lnTo>
                        <a:pt x="817" y="1457"/>
                      </a:lnTo>
                      <a:lnTo>
                        <a:pt x="805" y="1441"/>
                      </a:lnTo>
                      <a:lnTo>
                        <a:pt x="792" y="1427"/>
                      </a:lnTo>
                      <a:lnTo>
                        <a:pt x="780" y="1413"/>
                      </a:lnTo>
                      <a:lnTo>
                        <a:pt x="777" y="1403"/>
                      </a:lnTo>
                      <a:lnTo>
                        <a:pt x="775" y="1391"/>
                      </a:lnTo>
                      <a:lnTo>
                        <a:pt x="773" y="1378"/>
                      </a:lnTo>
                      <a:lnTo>
                        <a:pt x="768" y="1368"/>
                      </a:lnTo>
                      <a:lnTo>
                        <a:pt x="749" y="1356"/>
                      </a:lnTo>
                      <a:lnTo>
                        <a:pt x="744" y="1344"/>
                      </a:lnTo>
                      <a:lnTo>
                        <a:pt x="738" y="1331"/>
                      </a:lnTo>
                      <a:lnTo>
                        <a:pt x="733" y="1319"/>
                      </a:lnTo>
                      <a:lnTo>
                        <a:pt x="726" y="1309"/>
                      </a:lnTo>
                      <a:lnTo>
                        <a:pt x="716" y="1302"/>
                      </a:lnTo>
                      <a:lnTo>
                        <a:pt x="710" y="1300"/>
                      </a:lnTo>
                      <a:lnTo>
                        <a:pt x="709" y="1296"/>
                      </a:lnTo>
                      <a:lnTo>
                        <a:pt x="705" y="1295"/>
                      </a:lnTo>
                      <a:lnTo>
                        <a:pt x="702" y="1293"/>
                      </a:lnTo>
                      <a:lnTo>
                        <a:pt x="698" y="1291"/>
                      </a:lnTo>
                      <a:lnTo>
                        <a:pt x="695" y="1288"/>
                      </a:lnTo>
                      <a:lnTo>
                        <a:pt x="691" y="1282"/>
                      </a:lnTo>
                      <a:lnTo>
                        <a:pt x="688" y="1275"/>
                      </a:lnTo>
                      <a:lnTo>
                        <a:pt x="684" y="1275"/>
                      </a:lnTo>
                      <a:lnTo>
                        <a:pt x="684" y="1282"/>
                      </a:lnTo>
                      <a:lnTo>
                        <a:pt x="696" y="1298"/>
                      </a:lnTo>
                      <a:lnTo>
                        <a:pt x="707" y="1316"/>
                      </a:lnTo>
                      <a:lnTo>
                        <a:pt x="714" y="1337"/>
                      </a:lnTo>
                      <a:lnTo>
                        <a:pt x="721" y="1356"/>
                      </a:lnTo>
                      <a:lnTo>
                        <a:pt x="730" y="1375"/>
                      </a:lnTo>
                      <a:lnTo>
                        <a:pt x="733" y="1378"/>
                      </a:lnTo>
                      <a:lnTo>
                        <a:pt x="738" y="1382"/>
                      </a:lnTo>
                      <a:lnTo>
                        <a:pt x="742" y="1385"/>
                      </a:lnTo>
                      <a:lnTo>
                        <a:pt x="747" y="1389"/>
                      </a:lnTo>
                      <a:lnTo>
                        <a:pt x="749" y="1394"/>
                      </a:lnTo>
                      <a:lnTo>
                        <a:pt x="749" y="1429"/>
                      </a:lnTo>
                      <a:lnTo>
                        <a:pt x="752" y="1433"/>
                      </a:lnTo>
                      <a:lnTo>
                        <a:pt x="756" y="1438"/>
                      </a:lnTo>
                      <a:lnTo>
                        <a:pt x="761" y="1441"/>
                      </a:lnTo>
                      <a:lnTo>
                        <a:pt x="766" y="1445"/>
                      </a:lnTo>
                      <a:lnTo>
                        <a:pt x="768" y="1448"/>
                      </a:lnTo>
                      <a:lnTo>
                        <a:pt x="771" y="1459"/>
                      </a:lnTo>
                      <a:lnTo>
                        <a:pt x="773" y="1467"/>
                      </a:lnTo>
                      <a:lnTo>
                        <a:pt x="777" y="1478"/>
                      </a:lnTo>
                      <a:lnTo>
                        <a:pt x="787" y="1490"/>
                      </a:lnTo>
                      <a:lnTo>
                        <a:pt x="803" y="1501"/>
                      </a:lnTo>
                      <a:lnTo>
                        <a:pt x="820" y="1511"/>
                      </a:lnTo>
                      <a:lnTo>
                        <a:pt x="834" y="1522"/>
                      </a:lnTo>
                      <a:lnTo>
                        <a:pt x="838" y="1527"/>
                      </a:lnTo>
                      <a:lnTo>
                        <a:pt x="838" y="1534"/>
                      </a:lnTo>
                      <a:lnTo>
                        <a:pt x="838" y="1539"/>
                      </a:lnTo>
                      <a:lnTo>
                        <a:pt x="840" y="1544"/>
                      </a:lnTo>
                      <a:lnTo>
                        <a:pt x="845" y="1550"/>
                      </a:lnTo>
                      <a:lnTo>
                        <a:pt x="860" y="1551"/>
                      </a:lnTo>
                      <a:lnTo>
                        <a:pt x="878" y="1543"/>
                      </a:lnTo>
                      <a:lnTo>
                        <a:pt x="902" y="1537"/>
                      </a:lnTo>
                      <a:lnTo>
                        <a:pt x="925" y="1532"/>
                      </a:lnTo>
                      <a:lnTo>
                        <a:pt x="946" y="1529"/>
                      </a:lnTo>
                      <a:lnTo>
                        <a:pt x="946" y="1532"/>
                      </a:lnTo>
                      <a:lnTo>
                        <a:pt x="941" y="1541"/>
                      </a:lnTo>
                      <a:lnTo>
                        <a:pt x="941" y="1551"/>
                      </a:lnTo>
                      <a:lnTo>
                        <a:pt x="937" y="1563"/>
                      </a:lnTo>
                      <a:lnTo>
                        <a:pt x="930" y="1581"/>
                      </a:lnTo>
                      <a:lnTo>
                        <a:pt x="920" y="1602"/>
                      </a:lnTo>
                      <a:lnTo>
                        <a:pt x="908" y="1623"/>
                      </a:lnTo>
                      <a:lnTo>
                        <a:pt x="895" y="1640"/>
                      </a:lnTo>
                      <a:lnTo>
                        <a:pt x="876" y="1659"/>
                      </a:lnTo>
                      <a:lnTo>
                        <a:pt x="855" y="1677"/>
                      </a:lnTo>
                      <a:lnTo>
                        <a:pt x="833" y="1694"/>
                      </a:lnTo>
                      <a:lnTo>
                        <a:pt x="812" y="1714"/>
                      </a:lnTo>
                      <a:lnTo>
                        <a:pt x="794" y="1735"/>
                      </a:lnTo>
                      <a:lnTo>
                        <a:pt x="780" y="1759"/>
                      </a:lnTo>
                      <a:lnTo>
                        <a:pt x="775" y="1782"/>
                      </a:lnTo>
                      <a:lnTo>
                        <a:pt x="778" y="1803"/>
                      </a:lnTo>
                      <a:lnTo>
                        <a:pt x="785" y="1824"/>
                      </a:lnTo>
                      <a:lnTo>
                        <a:pt x="792" y="1843"/>
                      </a:lnTo>
                      <a:lnTo>
                        <a:pt x="799" y="1864"/>
                      </a:lnTo>
                      <a:lnTo>
                        <a:pt x="805" y="1885"/>
                      </a:lnTo>
                      <a:lnTo>
                        <a:pt x="803" y="1906"/>
                      </a:lnTo>
                      <a:lnTo>
                        <a:pt x="792" y="1928"/>
                      </a:lnTo>
                      <a:lnTo>
                        <a:pt x="777" y="1939"/>
                      </a:lnTo>
                      <a:lnTo>
                        <a:pt x="759" y="1947"/>
                      </a:lnTo>
                      <a:lnTo>
                        <a:pt x="742" y="1956"/>
                      </a:lnTo>
                      <a:lnTo>
                        <a:pt x="728" y="1968"/>
                      </a:lnTo>
                      <a:lnTo>
                        <a:pt x="719" y="1986"/>
                      </a:lnTo>
                      <a:lnTo>
                        <a:pt x="728" y="1996"/>
                      </a:lnTo>
                      <a:lnTo>
                        <a:pt x="735" y="2012"/>
                      </a:lnTo>
                      <a:lnTo>
                        <a:pt x="738" y="2031"/>
                      </a:lnTo>
                      <a:lnTo>
                        <a:pt x="733" y="2035"/>
                      </a:lnTo>
                      <a:lnTo>
                        <a:pt x="730" y="2038"/>
                      </a:lnTo>
                      <a:lnTo>
                        <a:pt x="728" y="2040"/>
                      </a:lnTo>
                      <a:lnTo>
                        <a:pt x="724" y="2043"/>
                      </a:lnTo>
                      <a:lnTo>
                        <a:pt x="723" y="2047"/>
                      </a:lnTo>
                      <a:lnTo>
                        <a:pt x="719" y="2050"/>
                      </a:lnTo>
                      <a:lnTo>
                        <a:pt x="700" y="2054"/>
                      </a:lnTo>
                      <a:lnTo>
                        <a:pt x="695" y="2066"/>
                      </a:lnTo>
                      <a:lnTo>
                        <a:pt x="693" y="2080"/>
                      </a:lnTo>
                      <a:lnTo>
                        <a:pt x="691" y="2094"/>
                      </a:lnTo>
                      <a:lnTo>
                        <a:pt x="688" y="2108"/>
                      </a:lnTo>
                      <a:lnTo>
                        <a:pt x="665" y="2127"/>
                      </a:lnTo>
                      <a:lnTo>
                        <a:pt x="658" y="2143"/>
                      </a:lnTo>
                      <a:lnTo>
                        <a:pt x="649" y="2159"/>
                      </a:lnTo>
                      <a:lnTo>
                        <a:pt x="632" y="2174"/>
                      </a:lnTo>
                      <a:lnTo>
                        <a:pt x="611" y="2187"/>
                      </a:lnTo>
                      <a:lnTo>
                        <a:pt x="585" y="2194"/>
                      </a:lnTo>
                      <a:lnTo>
                        <a:pt x="559" y="2201"/>
                      </a:lnTo>
                      <a:lnTo>
                        <a:pt x="532" y="2206"/>
                      </a:lnTo>
                      <a:lnTo>
                        <a:pt x="508" y="2211"/>
                      </a:lnTo>
                      <a:lnTo>
                        <a:pt x="503" y="2208"/>
                      </a:lnTo>
                      <a:lnTo>
                        <a:pt x="499" y="2204"/>
                      </a:lnTo>
                      <a:lnTo>
                        <a:pt x="496" y="2202"/>
                      </a:lnTo>
                      <a:lnTo>
                        <a:pt x="492" y="2197"/>
                      </a:lnTo>
                      <a:lnTo>
                        <a:pt x="489" y="2194"/>
                      </a:lnTo>
                      <a:lnTo>
                        <a:pt x="487" y="2185"/>
                      </a:lnTo>
                      <a:lnTo>
                        <a:pt x="487" y="2174"/>
                      </a:lnTo>
                      <a:lnTo>
                        <a:pt x="487" y="2162"/>
                      </a:lnTo>
                      <a:lnTo>
                        <a:pt x="485" y="2150"/>
                      </a:lnTo>
                      <a:lnTo>
                        <a:pt x="475" y="2133"/>
                      </a:lnTo>
                      <a:lnTo>
                        <a:pt x="461" y="2117"/>
                      </a:lnTo>
                      <a:lnTo>
                        <a:pt x="447" y="2099"/>
                      </a:lnTo>
                      <a:lnTo>
                        <a:pt x="438" y="2082"/>
                      </a:lnTo>
                      <a:lnTo>
                        <a:pt x="442" y="2070"/>
                      </a:lnTo>
                      <a:lnTo>
                        <a:pt x="442" y="2068"/>
                      </a:lnTo>
                      <a:lnTo>
                        <a:pt x="438" y="2064"/>
                      </a:lnTo>
                      <a:lnTo>
                        <a:pt x="435" y="2063"/>
                      </a:lnTo>
                      <a:lnTo>
                        <a:pt x="433" y="2059"/>
                      </a:lnTo>
                      <a:lnTo>
                        <a:pt x="431" y="2059"/>
                      </a:lnTo>
                      <a:lnTo>
                        <a:pt x="429" y="2054"/>
                      </a:lnTo>
                      <a:lnTo>
                        <a:pt x="431" y="2049"/>
                      </a:lnTo>
                      <a:lnTo>
                        <a:pt x="431" y="2045"/>
                      </a:lnTo>
                      <a:lnTo>
                        <a:pt x="433" y="2042"/>
                      </a:lnTo>
                      <a:lnTo>
                        <a:pt x="435" y="2038"/>
                      </a:lnTo>
                      <a:lnTo>
                        <a:pt x="428" y="2035"/>
                      </a:lnTo>
                      <a:lnTo>
                        <a:pt x="428" y="2031"/>
                      </a:lnTo>
                      <a:lnTo>
                        <a:pt x="428" y="2028"/>
                      </a:lnTo>
                      <a:lnTo>
                        <a:pt x="429" y="2023"/>
                      </a:lnTo>
                      <a:lnTo>
                        <a:pt x="431" y="2019"/>
                      </a:lnTo>
                      <a:lnTo>
                        <a:pt x="431" y="2014"/>
                      </a:lnTo>
                      <a:lnTo>
                        <a:pt x="431" y="2009"/>
                      </a:lnTo>
                      <a:lnTo>
                        <a:pt x="424" y="1995"/>
                      </a:lnTo>
                      <a:lnTo>
                        <a:pt x="414" y="1979"/>
                      </a:lnTo>
                      <a:lnTo>
                        <a:pt x="403" y="1965"/>
                      </a:lnTo>
                      <a:lnTo>
                        <a:pt x="396" y="1951"/>
                      </a:lnTo>
                      <a:lnTo>
                        <a:pt x="394" y="1934"/>
                      </a:lnTo>
                      <a:lnTo>
                        <a:pt x="398" y="1914"/>
                      </a:lnTo>
                      <a:lnTo>
                        <a:pt x="405" y="1897"/>
                      </a:lnTo>
                      <a:lnTo>
                        <a:pt x="415" y="1878"/>
                      </a:lnTo>
                      <a:lnTo>
                        <a:pt x="422" y="1862"/>
                      </a:lnTo>
                      <a:lnTo>
                        <a:pt x="428" y="1848"/>
                      </a:lnTo>
                      <a:lnTo>
                        <a:pt x="421" y="1834"/>
                      </a:lnTo>
                      <a:lnTo>
                        <a:pt x="419" y="1822"/>
                      </a:lnTo>
                      <a:lnTo>
                        <a:pt x="419" y="1810"/>
                      </a:lnTo>
                      <a:lnTo>
                        <a:pt x="415" y="1794"/>
                      </a:lnTo>
                      <a:lnTo>
                        <a:pt x="405" y="1773"/>
                      </a:lnTo>
                      <a:lnTo>
                        <a:pt x="389" y="1752"/>
                      </a:lnTo>
                      <a:lnTo>
                        <a:pt x="374" y="1733"/>
                      </a:lnTo>
                      <a:lnTo>
                        <a:pt x="358" y="1717"/>
                      </a:lnTo>
                      <a:lnTo>
                        <a:pt x="363" y="1696"/>
                      </a:lnTo>
                      <a:lnTo>
                        <a:pt x="368" y="1677"/>
                      </a:lnTo>
                      <a:lnTo>
                        <a:pt x="374" y="1656"/>
                      </a:lnTo>
                      <a:lnTo>
                        <a:pt x="368" y="1653"/>
                      </a:lnTo>
                      <a:lnTo>
                        <a:pt x="365" y="1651"/>
                      </a:lnTo>
                      <a:lnTo>
                        <a:pt x="361" y="1647"/>
                      </a:lnTo>
                      <a:lnTo>
                        <a:pt x="358" y="1646"/>
                      </a:lnTo>
                      <a:lnTo>
                        <a:pt x="353" y="1646"/>
                      </a:lnTo>
                      <a:lnTo>
                        <a:pt x="346" y="1644"/>
                      </a:lnTo>
                      <a:lnTo>
                        <a:pt x="342" y="1647"/>
                      </a:lnTo>
                      <a:lnTo>
                        <a:pt x="340" y="1649"/>
                      </a:lnTo>
                      <a:lnTo>
                        <a:pt x="335" y="1651"/>
                      </a:lnTo>
                      <a:lnTo>
                        <a:pt x="330" y="1651"/>
                      </a:lnTo>
                      <a:lnTo>
                        <a:pt x="323" y="1651"/>
                      </a:lnTo>
                      <a:lnTo>
                        <a:pt x="304" y="1621"/>
                      </a:lnTo>
                      <a:lnTo>
                        <a:pt x="291" y="1619"/>
                      </a:lnTo>
                      <a:lnTo>
                        <a:pt x="279" y="1618"/>
                      </a:lnTo>
                      <a:lnTo>
                        <a:pt x="265" y="1616"/>
                      </a:lnTo>
                      <a:lnTo>
                        <a:pt x="248" y="1623"/>
                      </a:lnTo>
                      <a:lnTo>
                        <a:pt x="230" y="1630"/>
                      </a:lnTo>
                      <a:lnTo>
                        <a:pt x="216" y="1635"/>
                      </a:lnTo>
                      <a:lnTo>
                        <a:pt x="182" y="1628"/>
                      </a:lnTo>
                      <a:lnTo>
                        <a:pt x="178" y="1640"/>
                      </a:lnTo>
                      <a:lnTo>
                        <a:pt x="166" y="1640"/>
                      </a:lnTo>
                      <a:lnTo>
                        <a:pt x="155" y="1637"/>
                      </a:lnTo>
                      <a:lnTo>
                        <a:pt x="147" y="1635"/>
                      </a:lnTo>
                      <a:lnTo>
                        <a:pt x="143" y="1637"/>
                      </a:lnTo>
                      <a:lnTo>
                        <a:pt x="140" y="1640"/>
                      </a:lnTo>
                      <a:lnTo>
                        <a:pt x="134" y="1642"/>
                      </a:lnTo>
                      <a:lnTo>
                        <a:pt x="127" y="1644"/>
                      </a:lnTo>
                      <a:lnTo>
                        <a:pt x="117" y="1632"/>
                      </a:lnTo>
                      <a:lnTo>
                        <a:pt x="103" y="1625"/>
                      </a:lnTo>
                      <a:lnTo>
                        <a:pt x="89" y="1618"/>
                      </a:lnTo>
                      <a:lnTo>
                        <a:pt x="75" y="1611"/>
                      </a:lnTo>
                      <a:lnTo>
                        <a:pt x="63" y="1602"/>
                      </a:lnTo>
                      <a:lnTo>
                        <a:pt x="54" y="1579"/>
                      </a:lnTo>
                      <a:lnTo>
                        <a:pt x="44" y="1567"/>
                      </a:lnTo>
                      <a:lnTo>
                        <a:pt x="28" y="1555"/>
                      </a:lnTo>
                      <a:lnTo>
                        <a:pt x="14" y="1543"/>
                      </a:lnTo>
                      <a:lnTo>
                        <a:pt x="5" y="1532"/>
                      </a:lnTo>
                      <a:lnTo>
                        <a:pt x="5" y="1509"/>
                      </a:lnTo>
                      <a:lnTo>
                        <a:pt x="2" y="1499"/>
                      </a:lnTo>
                      <a:lnTo>
                        <a:pt x="3" y="1483"/>
                      </a:lnTo>
                      <a:lnTo>
                        <a:pt x="7" y="1469"/>
                      </a:lnTo>
                      <a:lnTo>
                        <a:pt x="10" y="1457"/>
                      </a:lnTo>
                      <a:lnTo>
                        <a:pt x="12" y="1448"/>
                      </a:lnTo>
                      <a:lnTo>
                        <a:pt x="12" y="1434"/>
                      </a:lnTo>
                      <a:lnTo>
                        <a:pt x="9" y="1426"/>
                      </a:lnTo>
                      <a:lnTo>
                        <a:pt x="3" y="1417"/>
                      </a:lnTo>
                      <a:lnTo>
                        <a:pt x="0" y="1410"/>
                      </a:lnTo>
                      <a:lnTo>
                        <a:pt x="0" y="1399"/>
                      </a:lnTo>
                      <a:lnTo>
                        <a:pt x="3" y="1385"/>
                      </a:lnTo>
                      <a:lnTo>
                        <a:pt x="10" y="1370"/>
                      </a:lnTo>
                      <a:lnTo>
                        <a:pt x="17" y="1352"/>
                      </a:lnTo>
                      <a:lnTo>
                        <a:pt x="24" y="1337"/>
                      </a:lnTo>
                      <a:lnTo>
                        <a:pt x="31" y="1324"/>
                      </a:lnTo>
                      <a:lnTo>
                        <a:pt x="35" y="1317"/>
                      </a:lnTo>
                      <a:lnTo>
                        <a:pt x="47" y="1307"/>
                      </a:lnTo>
                      <a:lnTo>
                        <a:pt x="61" y="1298"/>
                      </a:lnTo>
                      <a:lnTo>
                        <a:pt x="75" y="1291"/>
                      </a:lnTo>
                      <a:lnTo>
                        <a:pt x="89" y="1282"/>
                      </a:lnTo>
                      <a:lnTo>
                        <a:pt x="92" y="1274"/>
                      </a:lnTo>
                      <a:lnTo>
                        <a:pt x="92" y="1263"/>
                      </a:lnTo>
                      <a:lnTo>
                        <a:pt x="91" y="1251"/>
                      </a:lnTo>
                      <a:lnTo>
                        <a:pt x="92" y="1241"/>
                      </a:lnTo>
                      <a:lnTo>
                        <a:pt x="101" y="1227"/>
                      </a:lnTo>
                      <a:lnTo>
                        <a:pt x="113" y="1216"/>
                      </a:lnTo>
                      <a:lnTo>
                        <a:pt x="126" y="1206"/>
                      </a:lnTo>
                      <a:lnTo>
                        <a:pt x="138" y="1195"/>
                      </a:lnTo>
                      <a:lnTo>
                        <a:pt x="148" y="1183"/>
                      </a:lnTo>
                      <a:lnTo>
                        <a:pt x="154" y="1167"/>
                      </a:lnTo>
                      <a:lnTo>
                        <a:pt x="154" y="1166"/>
                      </a:lnTo>
                      <a:lnTo>
                        <a:pt x="152" y="1166"/>
                      </a:lnTo>
                      <a:lnTo>
                        <a:pt x="152" y="1164"/>
                      </a:lnTo>
                      <a:lnTo>
                        <a:pt x="152" y="1162"/>
                      </a:lnTo>
                      <a:lnTo>
                        <a:pt x="150" y="1160"/>
                      </a:lnTo>
                      <a:lnTo>
                        <a:pt x="147" y="1159"/>
                      </a:lnTo>
                      <a:lnTo>
                        <a:pt x="143" y="1157"/>
                      </a:lnTo>
                      <a:lnTo>
                        <a:pt x="140" y="1157"/>
                      </a:lnTo>
                      <a:lnTo>
                        <a:pt x="134" y="1155"/>
                      </a:lnTo>
                      <a:lnTo>
                        <a:pt x="131" y="1159"/>
                      </a:lnTo>
                      <a:lnTo>
                        <a:pt x="127" y="1159"/>
                      </a:lnTo>
                      <a:lnTo>
                        <a:pt x="122" y="1160"/>
                      </a:lnTo>
                      <a:lnTo>
                        <a:pt x="115" y="1160"/>
                      </a:lnTo>
                      <a:lnTo>
                        <a:pt x="115" y="1155"/>
                      </a:lnTo>
                      <a:lnTo>
                        <a:pt x="112" y="1155"/>
                      </a:lnTo>
                      <a:lnTo>
                        <a:pt x="112" y="1141"/>
                      </a:lnTo>
                      <a:lnTo>
                        <a:pt x="110" y="1122"/>
                      </a:lnTo>
                      <a:lnTo>
                        <a:pt x="108" y="1099"/>
                      </a:lnTo>
                      <a:lnTo>
                        <a:pt x="108" y="1077"/>
                      </a:lnTo>
                      <a:lnTo>
                        <a:pt x="108" y="1057"/>
                      </a:lnTo>
                      <a:lnTo>
                        <a:pt x="112" y="1045"/>
                      </a:lnTo>
                      <a:lnTo>
                        <a:pt x="113" y="1040"/>
                      </a:lnTo>
                      <a:lnTo>
                        <a:pt x="115" y="1036"/>
                      </a:lnTo>
                      <a:lnTo>
                        <a:pt x="117" y="1035"/>
                      </a:lnTo>
                      <a:lnTo>
                        <a:pt x="119" y="1035"/>
                      </a:lnTo>
                      <a:lnTo>
                        <a:pt x="122" y="1035"/>
                      </a:lnTo>
                      <a:lnTo>
                        <a:pt x="126" y="1033"/>
                      </a:lnTo>
                      <a:lnTo>
                        <a:pt x="131" y="1033"/>
                      </a:lnTo>
                      <a:lnTo>
                        <a:pt x="145" y="1038"/>
                      </a:lnTo>
                      <a:lnTo>
                        <a:pt x="161" y="1042"/>
                      </a:lnTo>
                      <a:lnTo>
                        <a:pt x="178" y="1042"/>
                      </a:lnTo>
                      <a:lnTo>
                        <a:pt x="195" y="1038"/>
                      </a:lnTo>
                      <a:lnTo>
                        <a:pt x="208" y="1033"/>
                      </a:lnTo>
                      <a:lnTo>
                        <a:pt x="209" y="1031"/>
                      </a:lnTo>
                      <a:lnTo>
                        <a:pt x="209" y="1029"/>
                      </a:lnTo>
                      <a:lnTo>
                        <a:pt x="211" y="1029"/>
                      </a:lnTo>
                      <a:lnTo>
                        <a:pt x="211" y="1028"/>
                      </a:lnTo>
                      <a:lnTo>
                        <a:pt x="211" y="1026"/>
                      </a:lnTo>
                      <a:lnTo>
                        <a:pt x="215" y="1012"/>
                      </a:lnTo>
                      <a:lnTo>
                        <a:pt x="215" y="996"/>
                      </a:lnTo>
                      <a:lnTo>
                        <a:pt x="213" y="981"/>
                      </a:lnTo>
                      <a:lnTo>
                        <a:pt x="211" y="963"/>
                      </a:lnTo>
                      <a:lnTo>
                        <a:pt x="199" y="960"/>
                      </a:lnTo>
                      <a:lnTo>
                        <a:pt x="187" y="956"/>
                      </a:lnTo>
                      <a:lnTo>
                        <a:pt x="175" y="949"/>
                      </a:lnTo>
                      <a:lnTo>
                        <a:pt x="166" y="940"/>
                      </a:lnTo>
                      <a:lnTo>
                        <a:pt x="169" y="939"/>
                      </a:lnTo>
                      <a:lnTo>
                        <a:pt x="173" y="937"/>
                      </a:lnTo>
                      <a:lnTo>
                        <a:pt x="175" y="935"/>
                      </a:lnTo>
                      <a:lnTo>
                        <a:pt x="178" y="935"/>
                      </a:lnTo>
                      <a:lnTo>
                        <a:pt x="182" y="933"/>
                      </a:lnTo>
                      <a:lnTo>
                        <a:pt x="188" y="933"/>
                      </a:lnTo>
                      <a:lnTo>
                        <a:pt x="192" y="932"/>
                      </a:lnTo>
                      <a:lnTo>
                        <a:pt x="197" y="930"/>
                      </a:lnTo>
                      <a:lnTo>
                        <a:pt x="202" y="930"/>
                      </a:lnTo>
                      <a:lnTo>
                        <a:pt x="208" y="930"/>
                      </a:lnTo>
                      <a:lnTo>
                        <a:pt x="208" y="911"/>
                      </a:lnTo>
                      <a:lnTo>
                        <a:pt x="213" y="911"/>
                      </a:lnTo>
                      <a:lnTo>
                        <a:pt x="218" y="912"/>
                      </a:lnTo>
                      <a:lnTo>
                        <a:pt x="220" y="914"/>
                      </a:lnTo>
                      <a:lnTo>
                        <a:pt x="223" y="914"/>
                      </a:lnTo>
                      <a:lnTo>
                        <a:pt x="227" y="916"/>
                      </a:lnTo>
                      <a:lnTo>
                        <a:pt x="230" y="918"/>
                      </a:lnTo>
                      <a:lnTo>
                        <a:pt x="234" y="914"/>
                      </a:lnTo>
                      <a:lnTo>
                        <a:pt x="239" y="912"/>
                      </a:lnTo>
                      <a:lnTo>
                        <a:pt x="243" y="911"/>
                      </a:lnTo>
                      <a:lnTo>
                        <a:pt x="248" y="909"/>
                      </a:lnTo>
                      <a:lnTo>
                        <a:pt x="250" y="907"/>
                      </a:lnTo>
                      <a:lnTo>
                        <a:pt x="251" y="904"/>
                      </a:lnTo>
                      <a:lnTo>
                        <a:pt x="251" y="900"/>
                      </a:lnTo>
                      <a:lnTo>
                        <a:pt x="251" y="897"/>
                      </a:lnTo>
                      <a:lnTo>
                        <a:pt x="251" y="893"/>
                      </a:lnTo>
                      <a:lnTo>
                        <a:pt x="253" y="890"/>
                      </a:lnTo>
                      <a:lnTo>
                        <a:pt x="255" y="886"/>
                      </a:lnTo>
                      <a:lnTo>
                        <a:pt x="288" y="876"/>
                      </a:lnTo>
                      <a:lnTo>
                        <a:pt x="295" y="865"/>
                      </a:lnTo>
                      <a:lnTo>
                        <a:pt x="297" y="855"/>
                      </a:lnTo>
                      <a:lnTo>
                        <a:pt x="302" y="844"/>
                      </a:lnTo>
                      <a:lnTo>
                        <a:pt x="312" y="837"/>
                      </a:lnTo>
                      <a:lnTo>
                        <a:pt x="325" y="832"/>
                      </a:lnTo>
                      <a:lnTo>
                        <a:pt x="340" y="827"/>
                      </a:lnTo>
                      <a:lnTo>
                        <a:pt x="354" y="822"/>
                      </a:lnTo>
                      <a:lnTo>
                        <a:pt x="356" y="820"/>
                      </a:lnTo>
                      <a:lnTo>
                        <a:pt x="356" y="820"/>
                      </a:lnTo>
                      <a:lnTo>
                        <a:pt x="356" y="818"/>
                      </a:lnTo>
                      <a:lnTo>
                        <a:pt x="356" y="816"/>
                      </a:lnTo>
                      <a:lnTo>
                        <a:pt x="358" y="815"/>
                      </a:lnTo>
                      <a:lnTo>
                        <a:pt x="351" y="797"/>
                      </a:lnTo>
                      <a:lnTo>
                        <a:pt x="347" y="776"/>
                      </a:lnTo>
                      <a:lnTo>
                        <a:pt x="347" y="757"/>
                      </a:lnTo>
                      <a:lnTo>
                        <a:pt x="346" y="741"/>
                      </a:lnTo>
                      <a:lnTo>
                        <a:pt x="361" y="740"/>
                      </a:lnTo>
                      <a:lnTo>
                        <a:pt x="372" y="736"/>
                      </a:lnTo>
                      <a:lnTo>
                        <a:pt x="384" y="733"/>
                      </a:lnTo>
                      <a:lnTo>
                        <a:pt x="384" y="741"/>
                      </a:lnTo>
                      <a:lnTo>
                        <a:pt x="382" y="748"/>
                      </a:lnTo>
                      <a:lnTo>
                        <a:pt x="380" y="761"/>
                      </a:lnTo>
                      <a:lnTo>
                        <a:pt x="379" y="778"/>
                      </a:lnTo>
                      <a:lnTo>
                        <a:pt x="377" y="794"/>
                      </a:lnTo>
                      <a:lnTo>
                        <a:pt x="377" y="806"/>
                      </a:lnTo>
                      <a:lnTo>
                        <a:pt x="382" y="809"/>
                      </a:lnTo>
                      <a:lnTo>
                        <a:pt x="386" y="811"/>
                      </a:lnTo>
                      <a:lnTo>
                        <a:pt x="387" y="813"/>
                      </a:lnTo>
                      <a:lnTo>
                        <a:pt x="391" y="815"/>
                      </a:lnTo>
                      <a:lnTo>
                        <a:pt x="396" y="818"/>
                      </a:lnTo>
                      <a:lnTo>
                        <a:pt x="407" y="813"/>
                      </a:lnTo>
                      <a:lnTo>
                        <a:pt x="414" y="813"/>
                      </a:lnTo>
                      <a:lnTo>
                        <a:pt x="419" y="816"/>
                      </a:lnTo>
                      <a:lnTo>
                        <a:pt x="426" y="822"/>
                      </a:lnTo>
                      <a:lnTo>
                        <a:pt x="435" y="822"/>
                      </a:lnTo>
                      <a:lnTo>
                        <a:pt x="445" y="818"/>
                      </a:lnTo>
                      <a:lnTo>
                        <a:pt x="454" y="813"/>
                      </a:lnTo>
                      <a:lnTo>
                        <a:pt x="459" y="808"/>
                      </a:lnTo>
                      <a:lnTo>
                        <a:pt x="466" y="804"/>
                      </a:lnTo>
                      <a:lnTo>
                        <a:pt x="475" y="801"/>
                      </a:lnTo>
                      <a:lnTo>
                        <a:pt x="489" y="802"/>
                      </a:lnTo>
                      <a:lnTo>
                        <a:pt x="508" y="806"/>
                      </a:lnTo>
                      <a:lnTo>
                        <a:pt x="510" y="801"/>
                      </a:lnTo>
                      <a:lnTo>
                        <a:pt x="511" y="799"/>
                      </a:lnTo>
                      <a:lnTo>
                        <a:pt x="515" y="795"/>
                      </a:lnTo>
                      <a:lnTo>
                        <a:pt x="518" y="794"/>
                      </a:lnTo>
                      <a:lnTo>
                        <a:pt x="522" y="794"/>
                      </a:lnTo>
                      <a:lnTo>
                        <a:pt x="527" y="792"/>
                      </a:lnTo>
                      <a:lnTo>
                        <a:pt x="527" y="762"/>
                      </a:lnTo>
                      <a:lnTo>
                        <a:pt x="531" y="738"/>
                      </a:lnTo>
                      <a:lnTo>
                        <a:pt x="534" y="734"/>
                      </a:lnTo>
                      <a:lnTo>
                        <a:pt x="538" y="733"/>
                      </a:lnTo>
                      <a:lnTo>
                        <a:pt x="541" y="729"/>
                      </a:lnTo>
                      <a:lnTo>
                        <a:pt x="545" y="727"/>
                      </a:lnTo>
                      <a:lnTo>
                        <a:pt x="550" y="726"/>
                      </a:lnTo>
                      <a:lnTo>
                        <a:pt x="550" y="729"/>
                      </a:lnTo>
                      <a:lnTo>
                        <a:pt x="553" y="733"/>
                      </a:lnTo>
                      <a:lnTo>
                        <a:pt x="555" y="736"/>
                      </a:lnTo>
                      <a:lnTo>
                        <a:pt x="557" y="740"/>
                      </a:lnTo>
                      <a:lnTo>
                        <a:pt x="559" y="741"/>
                      </a:lnTo>
                      <a:lnTo>
                        <a:pt x="564" y="743"/>
                      </a:lnTo>
                      <a:lnTo>
                        <a:pt x="569" y="745"/>
                      </a:lnTo>
                      <a:lnTo>
                        <a:pt x="567" y="729"/>
                      </a:lnTo>
                      <a:lnTo>
                        <a:pt x="566" y="719"/>
                      </a:lnTo>
                      <a:lnTo>
                        <a:pt x="562" y="712"/>
                      </a:lnTo>
                      <a:lnTo>
                        <a:pt x="560" y="703"/>
                      </a:lnTo>
                      <a:lnTo>
                        <a:pt x="557" y="687"/>
                      </a:lnTo>
                      <a:lnTo>
                        <a:pt x="566" y="686"/>
                      </a:lnTo>
                      <a:lnTo>
                        <a:pt x="572" y="682"/>
                      </a:lnTo>
                      <a:lnTo>
                        <a:pt x="578" y="679"/>
                      </a:lnTo>
                      <a:lnTo>
                        <a:pt x="585" y="675"/>
                      </a:lnTo>
                      <a:lnTo>
                        <a:pt x="597" y="675"/>
                      </a:lnTo>
                      <a:lnTo>
                        <a:pt x="609" y="677"/>
                      </a:lnTo>
                      <a:lnTo>
                        <a:pt x="618" y="679"/>
                      </a:lnTo>
                      <a:lnTo>
                        <a:pt x="627" y="675"/>
                      </a:lnTo>
                      <a:lnTo>
                        <a:pt x="634" y="665"/>
                      </a:lnTo>
                      <a:lnTo>
                        <a:pt x="628" y="663"/>
                      </a:lnTo>
                      <a:lnTo>
                        <a:pt x="623" y="661"/>
                      </a:lnTo>
                      <a:lnTo>
                        <a:pt x="620" y="659"/>
                      </a:lnTo>
                      <a:lnTo>
                        <a:pt x="614" y="658"/>
                      </a:lnTo>
                      <a:lnTo>
                        <a:pt x="607" y="658"/>
                      </a:lnTo>
                      <a:lnTo>
                        <a:pt x="590" y="666"/>
                      </a:lnTo>
                      <a:lnTo>
                        <a:pt x="571" y="672"/>
                      </a:lnTo>
                      <a:lnTo>
                        <a:pt x="550" y="675"/>
                      </a:lnTo>
                      <a:lnTo>
                        <a:pt x="546" y="666"/>
                      </a:lnTo>
                      <a:lnTo>
                        <a:pt x="541" y="659"/>
                      </a:lnTo>
                      <a:lnTo>
                        <a:pt x="536" y="652"/>
                      </a:lnTo>
                      <a:lnTo>
                        <a:pt x="532" y="644"/>
                      </a:lnTo>
                      <a:lnTo>
                        <a:pt x="531" y="630"/>
                      </a:lnTo>
                      <a:lnTo>
                        <a:pt x="532" y="619"/>
                      </a:lnTo>
                      <a:lnTo>
                        <a:pt x="531" y="607"/>
                      </a:lnTo>
                      <a:lnTo>
                        <a:pt x="529" y="593"/>
                      </a:lnTo>
                      <a:lnTo>
                        <a:pt x="531" y="581"/>
                      </a:lnTo>
                      <a:lnTo>
                        <a:pt x="539" y="563"/>
                      </a:lnTo>
                      <a:lnTo>
                        <a:pt x="553" y="551"/>
                      </a:lnTo>
                      <a:lnTo>
                        <a:pt x="567" y="537"/>
                      </a:lnTo>
                      <a:lnTo>
                        <a:pt x="579" y="523"/>
                      </a:lnTo>
                      <a:lnTo>
                        <a:pt x="588" y="507"/>
                      </a:lnTo>
                      <a:lnTo>
                        <a:pt x="583" y="502"/>
                      </a:lnTo>
                      <a:lnTo>
                        <a:pt x="578" y="497"/>
                      </a:lnTo>
                      <a:lnTo>
                        <a:pt x="572" y="492"/>
                      </a:lnTo>
                      <a:lnTo>
                        <a:pt x="559" y="494"/>
                      </a:lnTo>
                      <a:lnTo>
                        <a:pt x="543" y="495"/>
                      </a:lnTo>
                      <a:lnTo>
                        <a:pt x="538" y="520"/>
                      </a:lnTo>
                      <a:lnTo>
                        <a:pt x="529" y="539"/>
                      </a:lnTo>
                      <a:lnTo>
                        <a:pt x="517" y="555"/>
                      </a:lnTo>
                      <a:lnTo>
                        <a:pt x="503" y="570"/>
                      </a:lnTo>
                      <a:lnTo>
                        <a:pt x="490" y="588"/>
                      </a:lnTo>
                      <a:lnTo>
                        <a:pt x="482" y="609"/>
                      </a:lnTo>
                      <a:lnTo>
                        <a:pt x="476" y="633"/>
                      </a:lnTo>
                      <a:lnTo>
                        <a:pt x="487" y="642"/>
                      </a:lnTo>
                      <a:lnTo>
                        <a:pt x="497" y="652"/>
                      </a:lnTo>
                      <a:lnTo>
                        <a:pt x="504" y="665"/>
                      </a:lnTo>
                      <a:lnTo>
                        <a:pt x="508" y="680"/>
                      </a:lnTo>
                      <a:lnTo>
                        <a:pt x="503" y="682"/>
                      </a:lnTo>
                      <a:lnTo>
                        <a:pt x="501" y="684"/>
                      </a:lnTo>
                      <a:lnTo>
                        <a:pt x="499" y="686"/>
                      </a:lnTo>
                      <a:lnTo>
                        <a:pt x="499" y="686"/>
                      </a:lnTo>
                      <a:lnTo>
                        <a:pt x="499" y="687"/>
                      </a:lnTo>
                      <a:lnTo>
                        <a:pt x="497" y="689"/>
                      </a:lnTo>
                      <a:lnTo>
                        <a:pt x="497" y="693"/>
                      </a:lnTo>
                      <a:lnTo>
                        <a:pt x="496" y="694"/>
                      </a:lnTo>
                      <a:lnTo>
                        <a:pt x="473" y="703"/>
                      </a:lnTo>
                      <a:lnTo>
                        <a:pt x="470" y="724"/>
                      </a:lnTo>
                      <a:lnTo>
                        <a:pt x="463" y="740"/>
                      </a:lnTo>
                      <a:lnTo>
                        <a:pt x="456" y="752"/>
                      </a:lnTo>
                      <a:lnTo>
                        <a:pt x="445" y="762"/>
                      </a:lnTo>
                      <a:lnTo>
                        <a:pt x="436" y="773"/>
                      </a:lnTo>
                      <a:lnTo>
                        <a:pt x="428" y="787"/>
                      </a:lnTo>
                      <a:lnTo>
                        <a:pt x="422" y="787"/>
                      </a:lnTo>
                      <a:lnTo>
                        <a:pt x="422" y="783"/>
                      </a:lnTo>
                      <a:lnTo>
                        <a:pt x="408" y="764"/>
                      </a:lnTo>
                      <a:lnTo>
                        <a:pt x="400" y="743"/>
                      </a:lnTo>
                      <a:lnTo>
                        <a:pt x="394" y="720"/>
                      </a:lnTo>
                      <a:lnTo>
                        <a:pt x="384" y="694"/>
                      </a:lnTo>
                      <a:lnTo>
                        <a:pt x="370" y="701"/>
                      </a:lnTo>
                      <a:lnTo>
                        <a:pt x="361" y="710"/>
                      </a:lnTo>
                      <a:lnTo>
                        <a:pt x="351" y="717"/>
                      </a:lnTo>
                      <a:lnTo>
                        <a:pt x="340" y="722"/>
                      </a:lnTo>
                      <a:lnTo>
                        <a:pt x="323" y="726"/>
                      </a:lnTo>
                      <a:lnTo>
                        <a:pt x="321" y="724"/>
                      </a:lnTo>
                      <a:lnTo>
                        <a:pt x="319" y="724"/>
                      </a:lnTo>
                      <a:lnTo>
                        <a:pt x="318" y="724"/>
                      </a:lnTo>
                      <a:lnTo>
                        <a:pt x="316" y="722"/>
                      </a:lnTo>
                      <a:lnTo>
                        <a:pt x="312" y="722"/>
                      </a:lnTo>
                      <a:lnTo>
                        <a:pt x="311" y="701"/>
                      </a:lnTo>
                      <a:lnTo>
                        <a:pt x="309" y="684"/>
                      </a:lnTo>
                      <a:lnTo>
                        <a:pt x="305" y="670"/>
                      </a:lnTo>
                      <a:lnTo>
                        <a:pt x="302" y="654"/>
                      </a:lnTo>
                      <a:lnTo>
                        <a:pt x="300" y="633"/>
                      </a:lnTo>
                      <a:lnTo>
                        <a:pt x="309" y="624"/>
                      </a:lnTo>
                      <a:lnTo>
                        <a:pt x="312" y="616"/>
                      </a:lnTo>
                      <a:lnTo>
                        <a:pt x="314" y="605"/>
                      </a:lnTo>
                      <a:lnTo>
                        <a:pt x="319" y="591"/>
                      </a:lnTo>
                      <a:lnTo>
                        <a:pt x="323" y="588"/>
                      </a:lnTo>
                      <a:lnTo>
                        <a:pt x="328" y="583"/>
                      </a:lnTo>
                      <a:lnTo>
                        <a:pt x="333" y="577"/>
                      </a:lnTo>
                      <a:lnTo>
                        <a:pt x="339" y="572"/>
                      </a:lnTo>
                      <a:lnTo>
                        <a:pt x="342" y="574"/>
                      </a:lnTo>
                      <a:lnTo>
                        <a:pt x="344" y="576"/>
                      </a:lnTo>
                      <a:lnTo>
                        <a:pt x="346" y="577"/>
                      </a:lnTo>
                      <a:lnTo>
                        <a:pt x="347" y="579"/>
                      </a:lnTo>
                      <a:lnTo>
                        <a:pt x="347" y="579"/>
                      </a:lnTo>
                      <a:lnTo>
                        <a:pt x="351" y="576"/>
                      </a:lnTo>
                      <a:lnTo>
                        <a:pt x="353" y="572"/>
                      </a:lnTo>
                      <a:lnTo>
                        <a:pt x="354" y="569"/>
                      </a:lnTo>
                      <a:lnTo>
                        <a:pt x="356" y="563"/>
                      </a:lnTo>
                      <a:lnTo>
                        <a:pt x="358" y="560"/>
                      </a:lnTo>
                      <a:lnTo>
                        <a:pt x="370" y="553"/>
                      </a:lnTo>
                      <a:lnTo>
                        <a:pt x="380" y="549"/>
                      </a:lnTo>
                      <a:lnTo>
                        <a:pt x="389" y="541"/>
                      </a:lnTo>
                      <a:lnTo>
                        <a:pt x="386" y="539"/>
                      </a:lnTo>
                      <a:lnTo>
                        <a:pt x="384" y="539"/>
                      </a:lnTo>
                      <a:lnTo>
                        <a:pt x="382" y="539"/>
                      </a:lnTo>
                      <a:lnTo>
                        <a:pt x="382" y="537"/>
                      </a:lnTo>
                      <a:lnTo>
                        <a:pt x="382" y="537"/>
                      </a:lnTo>
                      <a:lnTo>
                        <a:pt x="382" y="534"/>
                      </a:lnTo>
                      <a:lnTo>
                        <a:pt x="380" y="530"/>
                      </a:lnTo>
                      <a:lnTo>
                        <a:pt x="393" y="514"/>
                      </a:lnTo>
                      <a:lnTo>
                        <a:pt x="405" y="495"/>
                      </a:lnTo>
                      <a:lnTo>
                        <a:pt x="415" y="473"/>
                      </a:lnTo>
                      <a:lnTo>
                        <a:pt x="426" y="450"/>
                      </a:lnTo>
                      <a:lnTo>
                        <a:pt x="436" y="427"/>
                      </a:lnTo>
                      <a:lnTo>
                        <a:pt x="449" y="406"/>
                      </a:lnTo>
                      <a:lnTo>
                        <a:pt x="461" y="392"/>
                      </a:lnTo>
                      <a:lnTo>
                        <a:pt x="476" y="384"/>
                      </a:lnTo>
                      <a:lnTo>
                        <a:pt x="476" y="370"/>
                      </a:lnTo>
                      <a:lnTo>
                        <a:pt x="492" y="370"/>
                      </a:lnTo>
                      <a:lnTo>
                        <a:pt x="501" y="354"/>
                      </a:lnTo>
                      <a:lnTo>
                        <a:pt x="515" y="343"/>
                      </a:lnTo>
                      <a:lnTo>
                        <a:pt x="534" y="338"/>
                      </a:lnTo>
                      <a:lnTo>
                        <a:pt x="536" y="340"/>
                      </a:lnTo>
                      <a:lnTo>
                        <a:pt x="538" y="340"/>
                      </a:lnTo>
                      <a:lnTo>
                        <a:pt x="538" y="340"/>
                      </a:lnTo>
                      <a:lnTo>
                        <a:pt x="539" y="340"/>
                      </a:lnTo>
                      <a:lnTo>
                        <a:pt x="543" y="342"/>
                      </a:lnTo>
                      <a:lnTo>
                        <a:pt x="543" y="329"/>
                      </a:lnTo>
                      <a:lnTo>
                        <a:pt x="548" y="329"/>
                      </a:lnTo>
                      <a:lnTo>
                        <a:pt x="552" y="329"/>
                      </a:lnTo>
                      <a:lnTo>
                        <a:pt x="555" y="329"/>
                      </a:lnTo>
                      <a:lnTo>
                        <a:pt x="557" y="329"/>
                      </a:lnTo>
                      <a:lnTo>
                        <a:pt x="559" y="331"/>
                      </a:lnTo>
                      <a:lnTo>
                        <a:pt x="560" y="331"/>
                      </a:lnTo>
                      <a:lnTo>
                        <a:pt x="566" y="335"/>
                      </a:lnTo>
                      <a:lnTo>
                        <a:pt x="572" y="321"/>
                      </a:lnTo>
                      <a:lnTo>
                        <a:pt x="583" y="312"/>
                      </a:lnTo>
                      <a:lnTo>
                        <a:pt x="595" y="309"/>
                      </a:lnTo>
                      <a:lnTo>
                        <a:pt x="611" y="305"/>
                      </a:lnTo>
                      <a:lnTo>
                        <a:pt x="627" y="303"/>
                      </a:lnTo>
                      <a:lnTo>
                        <a:pt x="634" y="310"/>
                      </a:lnTo>
                      <a:lnTo>
                        <a:pt x="642" y="314"/>
                      </a:lnTo>
                      <a:lnTo>
                        <a:pt x="649" y="315"/>
                      </a:lnTo>
                      <a:lnTo>
                        <a:pt x="656" y="317"/>
                      </a:lnTo>
                      <a:lnTo>
                        <a:pt x="662" y="324"/>
                      </a:lnTo>
                      <a:lnTo>
                        <a:pt x="665" y="338"/>
                      </a:lnTo>
                      <a:lnTo>
                        <a:pt x="663" y="340"/>
                      </a:lnTo>
                      <a:lnTo>
                        <a:pt x="662" y="342"/>
                      </a:lnTo>
                      <a:lnTo>
                        <a:pt x="660" y="342"/>
                      </a:lnTo>
                      <a:lnTo>
                        <a:pt x="660" y="343"/>
                      </a:lnTo>
                      <a:lnTo>
                        <a:pt x="658" y="345"/>
                      </a:lnTo>
                      <a:lnTo>
                        <a:pt x="658" y="349"/>
                      </a:lnTo>
                      <a:lnTo>
                        <a:pt x="660" y="352"/>
                      </a:lnTo>
                      <a:lnTo>
                        <a:pt x="662" y="352"/>
                      </a:lnTo>
                      <a:lnTo>
                        <a:pt x="663" y="354"/>
                      </a:lnTo>
                      <a:lnTo>
                        <a:pt x="665" y="357"/>
                      </a:lnTo>
                      <a:lnTo>
                        <a:pt x="677" y="352"/>
                      </a:lnTo>
                      <a:lnTo>
                        <a:pt x="684" y="350"/>
                      </a:lnTo>
                      <a:lnTo>
                        <a:pt x="689" y="350"/>
                      </a:lnTo>
                      <a:lnTo>
                        <a:pt x="691" y="354"/>
                      </a:lnTo>
                      <a:lnTo>
                        <a:pt x="693" y="359"/>
                      </a:lnTo>
                      <a:lnTo>
                        <a:pt x="698" y="364"/>
                      </a:lnTo>
                      <a:lnTo>
                        <a:pt x="703" y="370"/>
                      </a:lnTo>
                      <a:lnTo>
                        <a:pt x="735" y="373"/>
                      </a:lnTo>
                      <a:lnTo>
                        <a:pt x="747" y="380"/>
                      </a:lnTo>
                      <a:lnTo>
                        <a:pt x="761" y="391"/>
                      </a:lnTo>
                      <a:lnTo>
                        <a:pt x="775" y="405"/>
                      </a:lnTo>
                      <a:lnTo>
                        <a:pt x="787" y="420"/>
                      </a:lnTo>
                      <a:lnTo>
                        <a:pt x="798" y="436"/>
                      </a:lnTo>
                      <a:lnTo>
                        <a:pt x="801" y="452"/>
                      </a:lnTo>
                      <a:lnTo>
                        <a:pt x="799" y="467"/>
                      </a:lnTo>
                      <a:lnTo>
                        <a:pt x="787" y="480"/>
                      </a:lnTo>
                      <a:lnTo>
                        <a:pt x="771" y="488"/>
                      </a:lnTo>
                      <a:lnTo>
                        <a:pt x="754" y="488"/>
                      </a:lnTo>
                      <a:lnTo>
                        <a:pt x="738" y="481"/>
                      </a:lnTo>
                      <a:lnTo>
                        <a:pt x="724" y="474"/>
                      </a:lnTo>
                      <a:lnTo>
                        <a:pt x="710" y="469"/>
                      </a:lnTo>
                      <a:lnTo>
                        <a:pt x="712" y="481"/>
                      </a:lnTo>
                      <a:lnTo>
                        <a:pt x="714" y="497"/>
                      </a:lnTo>
                      <a:lnTo>
                        <a:pt x="716" y="514"/>
                      </a:lnTo>
                      <a:lnTo>
                        <a:pt x="719" y="528"/>
                      </a:lnTo>
                      <a:lnTo>
                        <a:pt x="723" y="537"/>
                      </a:lnTo>
                      <a:lnTo>
                        <a:pt x="726" y="542"/>
                      </a:lnTo>
                      <a:lnTo>
                        <a:pt x="731" y="544"/>
                      </a:lnTo>
                      <a:lnTo>
                        <a:pt x="735" y="548"/>
                      </a:lnTo>
                      <a:lnTo>
                        <a:pt x="742" y="549"/>
                      </a:lnTo>
                      <a:lnTo>
                        <a:pt x="740" y="537"/>
                      </a:lnTo>
                      <a:lnTo>
                        <a:pt x="738" y="528"/>
                      </a:lnTo>
                      <a:lnTo>
                        <a:pt x="738" y="518"/>
                      </a:lnTo>
                      <a:lnTo>
                        <a:pt x="742" y="518"/>
                      </a:lnTo>
                      <a:lnTo>
                        <a:pt x="742" y="514"/>
                      </a:lnTo>
                      <a:lnTo>
                        <a:pt x="754" y="521"/>
                      </a:lnTo>
                      <a:lnTo>
                        <a:pt x="766" y="528"/>
                      </a:lnTo>
                      <a:lnTo>
                        <a:pt x="780" y="534"/>
                      </a:lnTo>
                      <a:lnTo>
                        <a:pt x="782" y="530"/>
                      </a:lnTo>
                      <a:lnTo>
                        <a:pt x="784" y="527"/>
                      </a:lnTo>
                      <a:lnTo>
                        <a:pt x="785" y="525"/>
                      </a:lnTo>
                      <a:lnTo>
                        <a:pt x="787" y="520"/>
                      </a:lnTo>
                      <a:lnTo>
                        <a:pt x="787" y="514"/>
                      </a:lnTo>
                      <a:lnTo>
                        <a:pt x="785" y="513"/>
                      </a:lnTo>
                      <a:lnTo>
                        <a:pt x="784" y="511"/>
                      </a:lnTo>
                      <a:lnTo>
                        <a:pt x="782" y="509"/>
                      </a:lnTo>
                      <a:lnTo>
                        <a:pt x="782" y="507"/>
                      </a:lnTo>
                      <a:lnTo>
                        <a:pt x="782" y="504"/>
                      </a:lnTo>
                      <a:lnTo>
                        <a:pt x="780" y="499"/>
                      </a:lnTo>
                      <a:lnTo>
                        <a:pt x="796" y="492"/>
                      </a:lnTo>
                      <a:lnTo>
                        <a:pt x="806" y="481"/>
                      </a:lnTo>
                      <a:lnTo>
                        <a:pt x="815" y="469"/>
                      </a:lnTo>
                      <a:lnTo>
                        <a:pt x="820" y="471"/>
                      </a:lnTo>
                      <a:lnTo>
                        <a:pt x="827" y="473"/>
                      </a:lnTo>
                      <a:lnTo>
                        <a:pt x="834" y="474"/>
                      </a:lnTo>
                      <a:lnTo>
                        <a:pt x="841" y="476"/>
                      </a:lnTo>
                      <a:lnTo>
                        <a:pt x="838" y="438"/>
                      </a:lnTo>
                      <a:lnTo>
                        <a:pt x="831" y="396"/>
                      </a:lnTo>
                      <a:lnTo>
                        <a:pt x="860" y="396"/>
                      </a:lnTo>
                      <a:lnTo>
                        <a:pt x="867" y="403"/>
                      </a:lnTo>
                      <a:lnTo>
                        <a:pt x="874" y="413"/>
                      </a:lnTo>
                      <a:lnTo>
                        <a:pt x="880" y="422"/>
                      </a:lnTo>
                      <a:lnTo>
                        <a:pt x="880" y="431"/>
                      </a:lnTo>
                      <a:lnTo>
                        <a:pt x="876" y="432"/>
                      </a:lnTo>
                      <a:lnTo>
                        <a:pt x="874" y="432"/>
                      </a:lnTo>
                      <a:lnTo>
                        <a:pt x="871" y="434"/>
                      </a:lnTo>
                      <a:lnTo>
                        <a:pt x="864" y="434"/>
                      </a:lnTo>
                      <a:lnTo>
                        <a:pt x="864" y="453"/>
                      </a:lnTo>
                      <a:lnTo>
                        <a:pt x="869" y="455"/>
                      </a:lnTo>
                      <a:lnTo>
                        <a:pt x="871" y="457"/>
                      </a:lnTo>
                      <a:lnTo>
                        <a:pt x="874" y="459"/>
                      </a:lnTo>
                      <a:lnTo>
                        <a:pt x="878" y="460"/>
                      </a:lnTo>
                      <a:lnTo>
                        <a:pt x="883" y="460"/>
                      </a:lnTo>
                      <a:lnTo>
                        <a:pt x="885" y="460"/>
                      </a:lnTo>
                      <a:lnTo>
                        <a:pt x="887" y="459"/>
                      </a:lnTo>
                      <a:lnTo>
                        <a:pt x="887" y="459"/>
                      </a:lnTo>
                      <a:lnTo>
                        <a:pt x="888" y="459"/>
                      </a:lnTo>
                      <a:lnTo>
                        <a:pt x="892" y="457"/>
                      </a:lnTo>
                      <a:lnTo>
                        <a:pt x="894" y="452"/>
                      </a:lnTo>
                      <a:lnTo>
                        <a:pt x="894" y="448"/>
                      </a:lnTo>
                      <a:lnTo>
                        <a:pt x="894" y="443"/>
                      </a:lnTo>
                      <a:lnTo>
                        <a:pt x="894" y="439"/>
                      </a:lnTo>
                      <a:lnTo>
                        <a:pt x="892" y="434"/>
                      </a:lnTo>
                      <a:lnTo>
                        <a:pt x="904" y="418"/>
                      </a:lnTo>
                      <a:lnTo>
                        <a:pt x="918" y="405"/>
                      </a:lnTo>
                      <a:lnTo>
                        <a:pt x="930" y="389"/>
                      </a:lnTo>
                      <a:lnTo>
                        <a:pt x="936" y="387"/>
                      </a:lnTo>
                      <a:lnTo>
                        <a:pt x="941" y="387"/>
                      </a:lnTo>
                      <a:lnTo>
                        <a:pt x="943" y="385"/>
                      </a:lnTo>
                      <a:lnTo>
                        <a:pt x="946" y="387"/>
                      </a:lnTo>
                      <a:lnTo>
                        <a:pt x="950" y="389"/>
                      </a:lnTo>
                      <a:lnTo>
                        <a:pt x="951" y="392"/>
                      </a:lnTo>
                      <a:lnTo>
                        <a:pt x="953" y="396"/>
                      </a:lnTo>
                      <a:lnTo>
                        <a:pt x="955" y="398"/>
                      </a:lnTo>
                      <a:lnTo>
                        <a:pt x="956" y="401"/>
                      </a:lnTo>
                      <a:lnTo>
                        <a:pt x="960" y="403"/>
                      </a:lnTo>
                      <a:lnTo>
                        <a:pt x="960" y="399"/>
                      </a:lnTo>
                      <a:lnTo>
                        <a:pt x="963" y="396"/>
                      </a:lnTo>
                      <a:lnTo>
                        <a:pt x="965" y="392"/>
                      </a:lnTo>
                      <a:lnTo>
                        <a:pt x="967" y="389"/>
                      </a:lnTo>
                      <a:lnTo>
                        <a:pt x="967" y="384"/>
                      </a:lnTo>
                      <a:lnTo>
                        <a:pt x="969" y="377"/>
                      </a:lnTo>
                      <a:lnTo>
                        <a:pt x="984" y="377"/>
                      </a:lnTo>
                      <a:lnTo>
                        <a:pt x="998" y="380"/>
                      </a:lnTo>
                      <a:lnTo>
                        <a:pt x="1011" y="384"/>
                      </a:lnTo>
                      <a:lnTo>
                        <a:pt x="1002" y="391"/>
                      </a:lnTo>
                      <a:lnTo>
                        <a:pt x="993" y="396"/>
                      </a:lnTo>
                      <a:lnTo>
                        <a:pt x="986" y="401"/>
                      </a:lnTo>
                      <a:lnTo>
                        <a:pt x="979" y="411"/>
                      </a:lnTo>
                      <a:lnTo>
                        <a:pt x="988" y="411"/>
                      </a:lnTo>
                      <a:lnTo>
                        <a:pt x="993" y="406"/>
                      </a:lnTo>
                      <a:lnTo>
                        <a:pt x="1005" y="401"/>
                      </a:lnTo>
                      <a:lnTo>
                        <a:pt x="1018" y="396"/>
                      </a:lnTo>
                      <a:lnTo>
                        <a:pt x="1028" y="392"/>
                      </a:lnTo>
                      <a:lnTo>
                        <a:pt x="1039" y="389"/>
                      </a:lnTo>
                      <a:lnTo>
                        <a:pt x="1042" y="389"/>
                      </a:lnTo>
                      <a:lnTo>
                        <a:pt x="1044" y="391"/>
                      </a:lnTo>
                      <a:lnTo>
                        <a:pt x="1047" y="394"/>
                      </a:lnTo>
                      <a:lnTo>
                        <a:pt x="1049" y="396"/>
                      </a:lnTo>
                      <a:lnTo>
                        <a:pt x="1051" y="398"/>
                      </a:lnTo>
                      <a:lnTo>
                        <a:pt x="1054" y="398"/>
                      </a:lnTo>
                      <a:lnTo>
                        <a:pt x="1061" y="399"/>
                      </a:lnTo>
                      <a:lnTo>
                        <a:pt x="1063" y="396"/>
                      </a:lnTo>
                      <a:lnTo>
                        <a:pt x="1065" y="392"/>
                      </a:lnTo>
                      <a:lnTo>
                        <a:pt x="1066" y="391"/>
                      </a:lnTo>
                      <a:lnTo>
                        <a:pt x="1066" y="387"/>
                      </a:lnTo>
                      <a:lnTo>
                        <a:pt x="1068" y="382"/>
                      </a:lnTo>
                      <a:lnTo>
                        <a:pt x="1068" y="377"/>
                      </a:lnTo>
                      <a:lnTo>
                        <a:pt x="1065" y="373"/>
                      </a:lnTo>
                      <a:lnTo>
                        <a:pt x="1063" y="370"/>
                      </a:lnTo>
                      <a:lnTo>
                        <a:pt x="1061" y="366"/>
                      </a:lnTo>
                      <a:lnTo>
                        <a:pt x="1061" y="361"/>
                      </a:lnTo>
                      <a:lnTo>
                        <a:pt x="1061" y="354"/>
                      </a:lnTo>
                      <a:lnTo>
                        <a:pt x="1066" y="350"/>
                      </a:lnTo>
                      <a:lnTo>
                        <a:pt x="1070" y="347"/>
                      </a:lnTo>
                      <a:lnTo>
                        <a:pt x="1073" y="345"/>
                      </a:lnTo>
                      <a:lnTo>
                        <a:pt x="1080" y="342"/>
                      </a:lnTo>
                      <a:lnTo>
                        <a:pt x="1084" y="343"/>
                      </a:lnTo>
                      <a:lnTo>
                        <a:pt x="1089" y="345"/>
                      </a:lnTo>
                      <a:lnTo>
                        <a:pt x="1096" y="345"/>
                      </a:lnTo>
                      <a:lnTo>
                        <a:pt x="1103" y="345"/>
                      </a:lnTo>
                      <a:lnTo>
                        <a:pt x="1112" y="356"/>
                      </a:lnTo>
                      <a:lnTo>
                        <a:pt x="1124" y="368"/>
                      </a:lnTo>
                      <a:lnTo>
                        <a:pt x="1142" y="380"/>
                      </a:lnTo>
                      <a:lnTo>
                        <a:pt x="1157" y="392"/>
                      </a:lnTo>
                      <a:lnTo>
                        <a:pt x="1171" y="399"/>
                      </a:lnTo>
                      <a:lnTo>
                        <a:pt x="1180" y="403"/>
                      </a:lnTo>
                      <a:lnTo>
                        <a:pt x="1182" y="401"/>
                      </a:lnTo>
                      <a:lnTo>
                        <a:pt x="1182" y="401"/>
                      </a:lnTo>
                      <a:lnTo>
                        <a:pt x="1182" y="399"/>
                      </a:lnTo>
                      <a:lnTo>
                        <a:pt x="1182" y="399"/>
                      </a:lnTo>
                      <a:lnTo>
                        <a:pt x="1183" y="396"/>
                      </a:lnTo>
                      <a:lnTo>
                        <a:pt x="1178" y="391"/>
                      </a:lnTo>
                      <a:lnTo>
                        <a:pt x="1175" y="387"/>
                      </a:lnTo>
                      <a:lnTo>
                        <a:pt x="1173" y="382"/>
                      </a:lnTo>
                      <a:lnTo>
                        <a:pt x="1169" y="377"/>
                      </a:lnTo>
                      <a:lnTo>
                        <a:pt x="1168" y="370"/>
                      </a:lnTo>
                      <a:lnTo>
                        <a:pt x="1152" y="370"/>
                      </a:lnTo>
                      <a:lnTo>
                        <a:pt x="1154" y="349"/>
                      </a:lnTo>
                      <a:lnTo>
                        <a:pt x="1150" y="333"/>
                      </a:lnTo>
                      <a:lnTo>
                        <a:pt x="1148" y="319"/>
                      </a:lnTo>
                      <a:lnTo>
                        <a:pt x="1145" y="300"/>
                      </a:lnTo>
                      <a:lnTo>
                        <a:pt x="1155" y="293"/>
                      </a:lnTo>
                      <a:lnTo>
                        <a:pt x="1162" y="284"/>
                      </a:lnTo>
                      <a:lnTo>
                        <a:pt x="1166" y="274"/>
                      </a:lnTo>
                      <a:lnTo>
                        <a:pt x="1169" y="261"/>
                      </a:lnTo>
                      <a:lnTo>
                        <a:pt x="1173" y="251"/>
                      </a:lnTo>
                      <a:lnTo>
                        <a:pt x="1178" y="240"/>
                      </a:lnTo>
                      <a:lnTo>
                        <a:pt x="1185" y="232"/>
                      </a:lnTo>
                      <a:lnTo>
                        <a:pt x="1194" y="226"/>
                      </a:lnTo>
                      <a:lnTo>
                        <a:pt x="1210" y="225"/>
                      </a:lnTo>
                      <a:lnTo>
                        <a:pt x="1229" y="226"/>
                      </a:lnTo>
                      <a:lnTo>
                        <a:pt x="1234" y="235"/>
                      </a:lnTo>
                      <a:lnTo>
                        <a:pt x="1241" y="242"/>
                      </a:lnTo>
                      <a:lnTo>
                        <a:pt x="1239" y="256"/>
                      </a:lnTo>
                      <a:lnTo>
                        <a:pt x="1236" y="270"/>
                      </a:lnTo>
                      <a:lnTo>
                        <a:pt x="1232" y="282"/>
                      </a:lnTo>
                      <a:lnTo>
                        <a:pt x="1231" y="293"/>
                      </a:lnTo>
                      <a:lnTo>
                        <a:pt x="1229" y="300"/>
                      </a:lnTo>
                      <a:lnTo>
                        <a:pt x="1232" y="309"/>
                      </a:lnTo>
                      <a:lnTo>
                        <a:pt x="1238" y="321"/>
                      </a:lnTo>
                      <a:lnTo>
                        <a:pt x="1241" y="335"/>
                      </a:lnTo>
                      <a:lnTo>
                        <a:pt x="1244" y="345"/>
                      </a:lnTo>
                      <a:lnTo>
                        <a:pt x="1244" y="357"/>
                      </a:lnTo>
                      <a:lnTo>
                        <a:pt x="1241" y="368"/>
                      </a:lnTo>
                      <a:lnTo>
                        <a:pt x="1238" y="377"/>
                      </a:lnTo>
                      <a:lnTo>
                        <a:pt x="1238" y="384"/>
                      </a:lnTo>
                      <a:lnTo>
                        <a:pt x="1239" y="389"/>
                      </a:lnTo>
                      <a:lnTo>
                        <a:pt x="1241" y="392"/>
                      </a:lnTo>
                      <a:lnTo>
                        <a:pt x="1244" y="396"/>
                      </a:lnTo>
                      <a:lnTo>
                        <a:pt x="1248" y="399"/>
                      </a:lnTo>
                      <a:lnTo>
                        <a:pt x="1250" y="405"/>
                      </a:lnTo>
                      <a:lnTo>
                        <a:pt x="1253" y="411"/>
                      </a:lnTo>
                      <a:lnTo>
                        <a:pt x="1248" y="422"/>
                      </a:lnTo>
                      <a:lnTo>
                        <a:pt x="1244" y="434"/>
                      </a:lnTo>
                      <a:lnTo>
                        <a:pt x="1244" y="450"/>
                      </a:lnTo>
                      <a:lnTo>
                        <a:pt x="1239" y="453"/>
                      </a:lnTo>
                      <a:lnTo>
                        <a:pt x="1236" y="457"/>
                      </a:lnTo>
                      <a:lnTo>
                        <a:pt x="1231" y="459"/>
                      </a:lnTo>
                      <a:lnTo>
                        <a:pt x="1225" y="462"/>
                      </a:lnTo>
                      <a:lnTo>
                        <a:pt x="1218" y="464"/>
                      </a:lnTo>
                      <a:lnTo>
                        <a:pt x="1218" y="469"/>
                      </a:lnTo>
                      <a:lnTo>
                        <a:pt x="1238" y="469"/>
                      </a:lnTo>
                      <a:lnTo>
                        <a:pt x="1239" y="467"/>
                      </a:lnTo>
                      <a:lnTo>
                        <a:pt x="1239" y="467"/>
                      </a:lnTo>
                      <a:lnTo>
                        <a:pt x="1241" y="466"/>
                      </a:lnTo>
                      <a:lnTo>
                        <a:pt x="1241" y="466"/>
                      </a:lnTo>
                      <a:lnTo>
                        <a:pt x="1244" y="464"/>
                      </a:lnTo>
                      <a:lnTo>
                        <a:pt x="1251" y="452"/>
                      </a:lnTo>
                      <a:lnTo>
                        <a:pt x="1258" y="438"/>
                      </a:lnTo>
                      <a:lnTo>
                        <a:pt x="1264" y="427"/>
                      </a:lnTo>
                      <a:lnTo>
                        <a:pt x="1267" y="410"/>
                      </a:lnTo>
                      <a:lnTo>
                        <a:pt x="1264" y="394"/>
                      </a:lnTo>
                      <a:lnTo>
                        <a:pt x="1262" y="378"/>
                      </a:lnTo>
                      <a:lnTo>
                        <a:pt x="1260" y="364"/>
                      </a:lnTo>
                      <a:lnTo>
                        <a:pt x="1279" y="364"/>
                      </a:lnTo>
                      <a:lnTo>
                        <a:pt x="1297" y="364"/>
                      </a:lnTo>
                      <a:lnTo>
                        <a:pt x="1314" y="370"/>
                      </a:lnTo>
                      <a:lnTo>
                        <a:pt x="1314" y="364"/>
                      </a:lnTo>
                      <a:lnTo>
                        <a:pt x="1297" y="357"/>
                      </a:lnTo>
                      <a:lnTo>
                        <a:pt x="1276" y="349"/>
                      </a:lnTo>
                      <a:lnTo>
                        <a:pt x="1257" y="342"/>
                      </a:lnTo>
                      <a:lnTo>
                        <a:pt x="1253" y="324"/>
                      </a:lnTo>
                      <a:lnTo>
                        <a:pt x="1248" y="312"/>
                      </a:lnTo>
                      <a:lnTo>
                        <a:pt x="1243" y="302"/>
                      </a:lnTo>
                      <a:lnTo>
                        <a:pt x="1238" y="288"/>
                      </a:lnTo>
                      <a:lnTo>
                        <a:pt x="1260" y="268"/>
                      </a:lnTo>
                      <a:lnTo>
                        <a:pt x="1260" y="235"/>
                      </a:lnTo>
                      <a:lnTo>
                        <a:pt x="1264" y="235"/>
                      </a:lnTo>
                      <a:lnTo>
                        <a:pt x="1267" y="235"/>
                      </a:lnTo>
                      <a:lnTo>
                        <a:pt x="1269" y="235"/>
                      </a:lnTo>
                      <a:lnTo>
                        <a:pt x="1269" y="237"/>
                      </a:lnTo>
                      <a:lnTo>
                        <a:pt x="1272" y="239"/>
                      </a:lnTo>
                      <a:lnTo>
                        <a:pt x="1276" y="249"/>
                      </a:lnTo>
                      <a:lnTo>
                        <a:pt x="1279" y="260"/>
                      </a:lnTo>
                      <a:lnTo>
                        <a:pt x="1286" y="268"/>
                      </a:lnTo>
                      <a:lnTo>
                        <a:pt x="1299" y="261"/>
                      </a:lnTo>
                      <a:lnTo>
                        <a:pt x="1314" y="258"/>
                      </a:lnTo>
                      <a:lnTo>
                        <a:pt x="1334" y="258"/>
                      </a:lnTo>
                      <a:lnTo>
                        <a:pt x="1344" y="272"/>
                      </a:lnTo>
                      <a:lnTo>
                        <a:pt x="1360" y="286"/>
                      </a:lnTo>
                      <a:lnTo>
                        <a:pt x="1375" y="296"/>
                      </a:lnTo>
                      <a:lnTo>
                        <a:pt x="1375" y="288"/>
                      </a:lnTo>
                      <a:lnTo>
                        <a:pt x="1363" y="275"/>
                      </a:lnTo>
                      <a:lnTo>
                        <a:pt x="1354" y="260"/>
                      </a:lnTo>
                      <a:lnTo>
                        <a:pt x="1349" y="240"/>
                      </a:lnTo>
                      <a:lnTo>
                        <a:pt x="1344" y="221"/>
                      </a:lnTo>
                      <a:lnTo>
                        <a:pt x="1340" y="200"/>
                      </a:lnTo>
                      <a:lnTo>
                        <a:pt x="1363" y="193"/>
                      </a:lnTo>
                      <a:lnTo>
                        <a:pt x="1388" y="188"/>
                      </a:lnTo>
                      <a:lnTo>
                        <a:pt x="1395" y="204"/>
                      </a:lnTo>
                      <a:lnTo>
                        <a:pt x="1398" y="204"/>
                      </a:lnTo>
                      <a:lnTo>
                        <a:pt x="1402" y="188"/>
                      </a:lnTo>
                      <a:lnTo>
                        <a:pt x="1405" y="171"/>
                      </a:lnTo>
                      <a:lnTo>
                        <a:pt x="1410" y="153"/>
                      </a:lnTo>
                      <a:lnTo>
                        <a:pt x="1426" y="144"/>
                      </a:lnTo>
                      <a:lnTo>
                        <a:pt x="1438" y="134"/>
                      </a:lnTo>
                      <a:lnTo>
                        <a:pt x="1452" y="123"/>
                      </a:lnTo>
                      <a:lnTo>
                        <a:pt x="1466" y="117"/>
                      </a:lnTo>
                      <a:lnTo>
                        <a:pt x="1482" y="111"/>
                      </a:lnTo>
                      <a:lnTo>
                        <a:pt x="1503" y="111"/>
                      </a:lnTo>
                      <a:lnTo>
                        <a:pt x="1505" y="104"/>
                      </a:lnTo>
                      <a:lnTo>
                        <a:pt x="1508" y="99"/>
                      </a:lnTo>
                      <a:lnTo>
                        <a:pt x="1510" y="94"/>
                      </a:lnTo>
                      <a:lnTo>
                        <a:pt x="1513" y="89"/>
                      </a:lnTo>
                      <a:lnTo>
                        <a:pt x="1524" y="89"/>
                      </a:lnTo>
                      <a:lnTo>
                        <a:pt x="1538" y="89"/>
                      </a:lnTo>
                      <a:lnTo>
                        <a:pt x="1552" y="89"/>
                      </a:lnTo>
                      <a:lnTo>
                        <a:pt x="1562" y="89"/>
                      </a:lnTo>
                      <a:lnTo>
                        <a:pt x="1567" y="89"/>
                      </a:lnTo>
                      <a:lnTo>
                        <a:pt x="1574" y="83"/>
                      </a:lnTo>
                      <a:lnTo>
                        <a:pt x="1581" y="78"/>
                      </a:lnTo>
                      <a:lnTo>
                        <a:pt x="1588" y="71"/>
                      </a:lnTo>
                      <a:lnTo>
                        <a:pt x="1594" y="66"/>
                      </a:lnTo>
                      <a:lnTo>
                        <a:pt x="1599" y="68"/>
                      </a:lnTo>
                      <a:lnTo>
                        <a:pt x="1602" y="68"/>
                      </a:lnTo>
                      <a:lnTo>
                        <a:pt x="1608" y="69"/>
                      </a:lnTo>
                      <a:lnTo>
                        <a:pt x="1613" y="69"/>
                      </a:lnTo>
                      <a:lnTo>
                        <a:pt x="1613" y="50"/>
                      </a:lnTo>
                      <a:lnTo>
                        <a:pt x="1628" y="43"/>
                      </a:lnTo>
                      <a:lnTo>
                        <a:pt x="1641" y="36"/>
                      </a:lnTo>
                      <a:lnTo>
                        <a:pt x="1653" y="27"/>
                      </a:lnTo>
                      <a:lnTo>
                        <a:pt x="1663" y="17"/>
                      </a:lnTo>
                      <a:lnTo>
                        <a:pt x="1667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/>
                </a:p>
              </p:txBody>
            </p:sp>
            <p:sp>
              <p:nvSpPr>
                <p:cNvPr id="60" name="Freeform 16">
                  <a:extLst>
                    <a:ext uri="{FF2B5EF4-FFF2-40B4-BE49-F238E27FC236}">
                      <a16:creationId xmlns:a16="http://schemas.microsoft.com/office/drawing/2014/main" id="{7B9E4F17-5BBD-4E91-89C4-CD6E9808C5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74381" y="1143000"/>
                  <a:ext cx="2078038" cy="517525"/>
                </a:xfrm>
                <a:custGeom>
                  <a:avLst/>
                  <a:gdLst>
                    <a:gd name="T0" fmla="*/ 190 w 1309"/>
                    <a:gd name="T1" fmla="*/ 255 h 326"/>
                    <a:gd name="T2" fmla="*/ 157 w 1309"/>
                    <a:gd name="T3" fmla="*/ 202 h 326"/>
                    <a:gd name="T4" fmla="*/ 1271 w 1309"/>
                    <a:gd name="T5" fmla="*/ 173 h 326"/>
                    <a:gd name="T6" fmla="*/ 1293 w 1309"/>
                    <a:gd name="T7" fmla="*/ 176 h 326"/>
                    <a:gd name="T8" fmla="*/ 1307 w 1309"/>
                    <a:gd name="T9" fmla="*/ 216 h 326"/>
                    <a:gd name="T10" fmla="*/ 1241 w 1309"/>
                    <a:gd name="T11" fmla="*/ 244 h 326"/>
                    <a:gd name="T12" fmla="*/ 1238 w 1309"/>
                    <a:gd name="T13" fmla="*/ 227 h 326"/>
                    <a:gd name="T14" fmla="*/ 1251 w 1309"/>
                    <a:gd name="T15" fmla="*/ 171 h 326"/>
                    <a:gd name="T16" fmla="*/ 126 w 1309"/>
                    <a:gd name="T17" fmla="*/ 166 h 326"/>
                    <a:gd name="T18" fmla="*/ 150 w 1309"/>
                    <a:gd name="T19" fmla="*/ 169 h 326"/>
                    <a:gd name="T20" fmla="*/ 105 w 1309"/>
                    <a:gd name="T21" fmla="*/ 276 h 326"/>
                    <a:gd name="T22" fmla="*/ 82 w 1309"/>
                    <a:gd name="T23" fmla="*/ 307 h 326"/>
                    <a:gd name="T24" fmla="*/ 61 w 1309"/>
                    <a:gd name="T25" fmla="*/ 251 h 326"/>
                    <a:gd name="T26" fmla="*/ 70 w 1309"/>
                    <a:gd name="T27" fmla="*/ 246 h 326"/>
                    <a:gd name="T28" fmla="*/ 54 w 1309"/>
                    <a:gd name="T29" fmla="*/ 222 h 326"/>
                    <a:gd name="T30" fmla="*/ 44 w 1309"/>
                    <a:gd name="T31" fmla="*/ 213 h 326"/>
                    <a:gd name="T32" fmla="*/ 19 w 1309"/>
                    <a:gd name="T33" fmla="*/ 173 h 326"/>
                    <a:gd name="T34" fmla="*/ 14 w 1309"/>
                    <a:gd name="T35" fmla="*/ 159 h 326"/>
                    <a:gd name="T36" fmla="*/ 3 w 1309"/>
                    <a:gd name="T37" fmla="*/ 147 h 326"/>
                    <a:gd name="T38" fmla="*/ 42 w 1309"/>
                    <a:gd name="T39" fmla="*/ 122 h 326"/>
                    <a:gd name="T40" fmla="*/ 61 w 1309"/>
                    <a:gd name="T41" fmla="*/ 141 h 326"/>
                    <a:gd name="T42" fmla="*/ 73 w 1309"/>
                    <a:gd name="T43" fmla="*/ 122 h 326"/>
                    <a:gd name="T44" fmla="*/ 1101 w 1309"/>
                    <a:gd name="T45" fmla="*/ 106 h 326"/>
                    <a:gd name="T46" fmla="*/ 1094 w 1309"/>
                    <a:gd name="T47" fmla="*/ 126 h 326"/>
                    <a:gd name="T48" fmla="*/ 1061 w 1309"/>
                    <a:gd name="T49" fmla="*/ 112 h 326"/>
                    <a:gd name="T50" fmla="*/ 559 w 1309"/>
                    <a:gd name="T51" fmla="*/ 101 h 326"/>
                    <a:gd name="T52" fmla="*/ 560 w 1309"/>
                    <a:gd name="T53" fmla="*/ 126 h 326"/>
                    <a:gd name="T54" fmla="*/ 532 w 1309"/>
                    <a:gd name="T55" fmla="*/ 113 h 326"/>
                    <a:gd name="T56" fmla="*/ 1185 w 1309"/>
                    <a:gd name="T57" fmla="*/ 79 h 326"/>
                    <a:gd name="T58" fmla="*/ 1178 w 1309"/>
                    <a:gd name="T59" fmla="*/ 103 h 326"/>
                    <a:gd name="T60" fmla="*/ 1225 w 1309"/>
                    <a:gd name="T61" fmla="*/ 115 h 326"/>
                    <a:gd name="T62" fmla="*/ 1241 w 1309"/>
                    <a:gd name="T63" fmla="*/ 178 h 326"/>
                    <a:gd name="T64" fmla="*/ 1157 w 1309"/>
                    <a:gd name="T65" fmla="*/ 171 h 326"/>
                    <a:gd name="T66" fmla="*/ 1128 w 1309"/>
                    <a:gd name="T67" fmla="*/ 131 h 326"/>
                    <a:gd name="T68" fmla="*/ 1128 w 1309"/>
                    <a:gd name="T69" fmla="*/ 98 h 326"/>
                    <a:gd name="T70" fmla="*/ 1175 w 1309"/>
                    <a:gd name="T71" fmla="*/ 77 h 326"/>
                    <a:gd name="T72" fmla="*/ 991 w 1309"/>
                    <a:gd name="T73" fmla="*/ 108 h 326"/>
                    <a:gd name="T74" fmla="*/ 637 w 1309"/>
                    <a:gd name="T75" fmla="*/ 80 h 326"/>
                    <a:gd name="T76" fmla="*/ 593 w 1309"/>
                    <a:gd name="T77" fmla="*/ 99 h 326"/>
                    <a:gd name="T78" fmla="*/ 176 w 1309"/>
                    <a:gd name="T79" fmla="*/ 77 h 326"/>
                    <a:gd name="T80" fmla="*/ 204 w 1309"/>
                    <a:gd name="T81" fmla="*/ 80 h 326"/>
                    <a:gd name="T82" fmla="*/ 227 w 1309"/>
                    <a:gd name="T83" fmla="*/ 89 h 326"/>
                    <a:gd name="T84" fmla="*/ 211 w 1309"/>
                    <a:gd name="T85" fmla="*/ 141 h 326"/>
                    <a:gd name="T86" fmla="*/ 145 w 1309"/>
                    <a:gd name="T87" fmla="*/ 134 h 326"/>
                    <a:gd name="T88" fmla="*/ 124 w 1309"/>
                    <a:gd name="T89" fmla="*/ 101 h 326"/>
                    <a:gd name="T90" fmla="*/ 161 w 1309"/>
                    <a:gd name="T91" fmla="*/ 77 h 326"/>
                    <a:gd name="T92" fmla="*/ 627 w 1309"/>
                    <a:gd name="T93" fmla="*/ 45 h 326"/>
                    <a:gd name="T94" fmla="*/ 646 w 1309"/>
                    <a:gd name="T95" fmla="*/ 66 h 326"/>
                    <a:gd name="T96" fmla="*/ 567 w 1309"/>
                    <a:gd name="T97" fmla="*/ 54 h 326"/>
                    <a:gd name="T98" fmla="*/ 515 w 1309"/>
                    <a:gd name="T99" fmla="*/ 108 h 326"/>
                    <a:gd name="T100" fmla="*/ 504 w 1309"/>
                    <a:gd name="T101" fmla="*/ 77 h 326"/>
                    <a:gd name="T102" fmla="*/ 527 w 1309"/>
                    <a:gd name="T103" fmla="*/ 54 h 326"/>
                    <a:gd name="T104" fmla="*/ 538 w 1309"/>
                    <a:gd name="T105" fmla="*/ 52 h 326"/>
                    <a:gd name="T106" fmla="*/ 595 w 1309"/>
                    <a:gd name="T107" fmla="*/ 26 h 326"/>
                    <a:gd name="T108" fmla="*/ 599 w 1309"/>
                    <a:gd name="T109" fmla="*/ 49 h 326"/>
                    <a:gd name="T110" fmla="*/ 646 w 1309"/>
                    <a:gd name="T111" fmla="*/ 16 h 326"/>
                    <a:gd name="T112" fmla="*/ 1126 w 1309"/>
                    <a:gd name="T113" fmla="*/ 7 h 326"/>
                    <a:gd name="T114" fmla="*/ 1157 w 1309"/>
                    <a:gd name="T115" fmla="*/ 33 h 326"/>
                    <a:gd name="T116" fmla="*/ 1173 w 1309"/>
                    <a:gd name="T117" fmla="*/ 61 h 326"/>
                    <a:gd name="T118" fmla="*/ 1101 w 1309"/>
                    <a:gd name="T119" fmla="*/ 79 h 326"/>
                    <a:gd name="T120" fmla="*/ 1082 w 1309"/>
                    <a:gd name="T121" fmla="*/ 80 h 326"/>
                    <a:gd name="T122" fmla="*/ 1009 w 1309"/>
                    <a:gd name="T123" fmla="*/ 19 h 326"/>
                    <a:gd name="T124" fmla="*/ 995 w 1309"/>
                    <a:gd name="T125" fmla="*/ 9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09" h="326">
                      <a:moveTo>
                        <a:pt x="157" y="202"/>
                      </a:moveTo>
                      <a:lnTo>
                        <a:pt x="169" y="202"/>
                      </a:lnTo>
                      <a:lnTo>
                        <a:pt x="173" y="216"/>
                      </a:lnTo>
                      <a:lnTo>
                        <a:pt x="176" y="225"/>
                      </a:lnTo>
                      <a:lnTo>
                        <a:pt x="183" y="229"/>
                      </a:lnTo>
                      <a:lnTo>
                        <a:pt x="195" y="234"/>
                      </a:lnTo>
                      <a:lnTo>
                        <a:pt x="190" y="255"/>
                      </a:lnTo>
                      <a:lnTo>
                        <a:pt x="183" y="276"/>
                      </a:lnTo>
                      <a:lnTo>
                        <a:pt x="173" y="291"/>
                      </a:lnTo>
                      <a:lnTo>
                        <a:pt x="173" y="272"/>
                      </a:lnTo>
                      <a:lnTo>
                        <a:pt x="150" y="272"/>
                      </a:lnTo>
                      <a:lnTo>
                        <a:pt x="152" y="250"/>
                      </a:lnTo>
                      <a:lnTo>
                        <a:pt x="154" y="229"/>
                      </a:lnTo>
                      <a:lnTo>
                        <a:pt x="157" y="202"/>
                      </a:lnTo>
                      <a:close/>
                      <a:moveTo>
                        <a:pt x="1260" y="157"/>
                      </a:moveTo>
                      <a:lnTo>
                        <a:pt x="1264" y="157"/>
                      </a:lnTo>
                      <a:lnTo>
                        <a:pt x="1264" y="161"/>
                      </a:lnTo>
                      <a:lnTo>
                        <a:pt x="1265" y="166"/>
                      </a:lnTo>
                      <a:lnTo>
                        <a:pt x="1267" y="168"/>
                      </a:lnTo>
                      <a:lnTo>
                        <a:pt x="1269" y="171"/>
                      </a:lnTo>
                      <a:lnTo>
                        <a:pt x="1271" y="173"/>
                      </a:lnTo>
                      <a:lnTo>
                        <a:pt x="1274" y="176"/>
                      </a:lnTo>
                      <a:lnTo>
                        <a:pt x="1278" y="173"/>
                      </a:lnTo>
                      <a:lnTo>
                        <a:pt x="1279" y="169"/>
                      </a:lnTo>
                      <a:lnTo>
                        <a:pt x="1281" y="168"/>
                      </a:lnTo>
                      <a:lnTo>
                        <a:pt x="1285" y="168"/>
                      </a:lnTo>
                      <a:lnTo>
                        <a:pt x="1290" y="166"/>
                      </a:lnTo>
                      <a:lnTo>
                        <a:pt x="1293" y="176"/>
                      </a:lnTo>
                      <a:lnTo>
                        <a:pt x="1299" y="183"/>
                      </a:lnTo>
                      <a:lnTo>
                        <a:pt x="1304" y="190"/>
                      </a:lnTo>
                      <a:lnTo>
                        <a:pt x="1307" y="199"/>
                      </a:lnTo>
                      <a:lnTo>
                        <a:pt x="1309" y="211"/>
                      </a:lnTo>
                      <a:lnTo>
                        <a:pt x="1309" y="213"/>
                      </a:lnTo>
                      <a:lnTo>
                        <a:pt x="1307" y="215"/>
                      </a:lnTo>
                      <a:lnTo>
                        <a:pt x="1307" y="216"/>
                      </a:lnTo>
                      <a:lnTo>
                        <a:pt x="1307" y="218"/>
                      </a:lnTo>
                      <a:lnTo>
                        <a:pt x="1307" y="220"/>
                      </a:lnTo>
                      <a:lnTo>
                        <a:pt x="1306" y="223"/>
                      </a:lnTo>
                      <a:lnTo>
                        <a:pt x="1295" y="230"/>
                      </a:lnTo>
                      <a:lnTo>
                        <a:pt x="1279" y="237"/>
                      </a:lnTo>
                      <a:lnTo>
                        <a:pt x="1260" y="241"/>
                      </a:lnTo>
                      <a:lnTo>
                        <a:pt x="1241" y="244"/>
                      </a:lnTo>
                      <a:lnTo>
                        <a:pt x="1225" y="246"/>
                      </a:lnTo>
                      <a:lnTo>
                        <a:pt x="1227" y="237"/>
                      </a:lnTo>
                      <a:lnTo>
                        <a:pt x="1229" y="234"/>
                      </a:lnTo>
                      <a:lnTo>
                        <a:pt x="1231" y="230"/>
                      </a:lnTo>
                      <a:lnTo>
                        <a:pt x="1232" y="229"/>
                      </a:lnTo>
                      <a:lnTo>
                        <a:pt x="1234" y="229"/>
                      </a:lnTo>
                      <a:lnTo>
                        <a:pt x="1238" y="227"/>
                      </a:lnTo>
                      <a:lnTo>
                        <a:pt x="1239" y="227"/>
                      </a:lnTo>
                      <a:lnTo>
                        <a:pt x="1241" y="225"/>
                      </a:lnTo>
                      <a:lnTo>
                        <a:pt x="1245" y="223"/>
                      </a:lnTo>
                      <a:lnTo>
                        <a:pt x="1250" y="209"/>
                      </a:lnTo>
                      <a:lnTo>
                        <a:pt x="1250" y="195"/>
                      </a:lnTo>
                      <a:lnTo>
                        <a:pt x="1248" y="182"/>
                      </a:lnTo>
                      <a:lnTo>
                        <a:pt x="1251" y="171"/>
                      </a:lnTo>
                      <a:lnTo>
                        <a:pt x="1260" y="161"/>
                      </a:lnTo>
                      <a:lnTo>
                        <a:pt x="1260" y="157"/>
                      </a:lnTo>
                      <a:close/>
                      <a:moveTo>
                        <a:pt x="99" y="108"/>
                      </a:moveTo>
                      <a:lnTo>
                        <a:pt x="105" y="117"/>
                      </a:lnTo>
                      <a:lnTo>
                        <a:pt x="110" y="134"/>
                      </a:lnTo>
                      <a:lnTo>
                        <a:pt x="117" y="150"/>
                      </a:lnTo>
                      <a:lnTo>
                        <a:pt x="126" y="166"/>
                      </a:lnTo>
                      <a:lnTo>
                        <a:pt x="131" y="173"/>
                      </a:lnTo>
                      <a:lnTo>
                        <a:pt x="134" y="169"/>
                      </a:lnTo>
                      <a:lnTo>
                        <a:pt x="136" y="168"/>
                      </a:lnTo>
                      <a:lnTo>
                        <a:pt x="140" y="168"/>
                      </a:lnTo>
                      <a:lnTo>
                        <a:pt x="143" y="166"/>
                      </a:lnTo>
                      <a:lnTo>
                        <a:pt x="150" y="166"/>
                      </a:lnTo>
                      <a:lnTo>
                        <a:pt x="150" y="169"/>
                      </a:lnTo>
                      <a:lnTo>
                        <a:pt x="154" y="169"/>
                      </a:lnTo>
                      <a:lnTo>
                        <a:pt x="154" y="180"/>
                      </a:lnTo>
                      <a:lnTo>
                        <a:pt x="127" y="183"/>
                      </a:lnTo>
                      <a:lnTo>
                        <a:pt x="124" y="211"/>
                      </a:lnTo>
                      <a:lnTo>
                        <a:pt x="115" y="234"/>
                      </a:lnTo>
                      <a:lnTo>
                        <a:pt x="108" y="257"/>
                      </a:lnTo>
                      <a:lnTo>
                        <a:pt x="105" y="276"/>
                      </a:lnTo>
                      <a:lnTo>
                        <a:pt x="103" y="295"/>
                      </a:lnTo>
                      <a:lnTo>
                        <a:pt x="103" y="311"/>
                      </a:lnTo>
                      <a:lnTo>
                        <a:pt x="99" y="326"/>
                      </a:lnTo>
                      <a:lnTo>
                        <a:pt x="96" y="326"/>
                      </a:lnTo>
                      <a:lnTo>
                        <a:pt x="96" y="323"/>
                      </a:lnTo>
                      <a:lnTo>
                        <a:pt x="91" y="316"/>
                      </a:lnTo>
                      <a:lnTo>
                        <a:pt x="82" y="307"/>
                      </a:lnTo>
                      <a:lnTo>
                        <a:pt x="72" y="295"/>
                      </a:lnTo>
                      <a:lnTo>
                        <a:pt x="63" y="283"/>
                      </a:lnTo>
                      <a:lnTo>
                        <a:pt x="56" y="271"/>
                      </a:lnTo>
                      <a:lnTo>
                        <a:pt x="52" y="260"/>
                      </a:lnTo>
                      <a:lnTo>
                        <a:pt x="54" y="253"/>
                      </a:lnTo>
                      <a:lnTo>
                        <a:pt x="58" y="251"/>
                      </a:lnTo>
                      <a:lnTo>
                        <a:pt x="61" y="251"/>
                      </a:lnTo>
                      <a:lnTo>
                        <a:pt x="63" y="251"/>
                      </a:lnTo>
                      <a:lnTo>
                        <a:pt x="65" y="251"/>
                      </a:lnTo>
                      <a:lnTo>
                        <a:pt x="66" y="251"/>
                      </a:lnTo>
                      <a:lnTo>
                        <a:pt x="68" y="251"/>
                      </a:lnTo>
                      <a:lnTo>
                        <a:pt x="70" y="250"/>
                      </a:lnTo>
                      <a:lnTo>
                        <a:pt x="73" y="246"/>
                      </a:lnTo>
                      <a:lnTo>
                        <a:pt x="70" y="246"/>
                      </a:lnTo>
                      <a:lnTo>
                        <a:pt x="70" y="243"/>
                      </a:lnTo>
                      <a:lnTo>
                        <a:pt x="54" y="241"/>
                      </a:lnTo>
                      <a:lnTo>
                        <a:pt x="45" y="236"/>
                      </a:lnTo>
                      <a:lnTo>
                        <a:pt x="38" y="227"/>
                      </a:lnTo>
                      <a:lnTo>
                        <a:pt x="45" y="225"/>
                      </a:lnTo>
                      <a:lnTo>
                        <a:pt x="51" y="223"/>
                      </a:lnTo>
                      <a:lnTo>
                        <a:pt x="54" y="222"/>
                      </a:lnTo>
                      <a:lnTo>
                        <a:pt x="58" y="220"/>
                      </a:lnTo>
                      <a:lnTo>
                        <a:pt x="61" y="218"/>
                      </a:lnTo>
                      <a:lnTo>
                        <a:pt x="65" y="215"/>
                      </a:lnTo>
                      <a:lnTo>
                        <a:pt x="65" y="211"/>
                      </a:lnTo>
                      <a:lnTo>
                        <a:pt x="51" y="211"/>
                      </a:lnTo>
                      <a:lnTo>
                        <a:pt x="47" y="213"/>
                      </a:lnTo>
                      <a:lnTo>
                        <a:pt x="44" y="213"/>
                      </a:lnTo>
                      <a:lnTo>
                        <a:pt x="40" y="215"/>
                      </a:lnTo>
                      <a:lnTo>
                        <a:pt x="35" y="215"/>
                      </a:lnTo>
                      <a:lnTo>
                        <a:pt x="26" y="199"/>
                      </a:lnTo>
                      <a:lnTo>
                        <a:pt x="16" y="183"/>
                      </a:lnTo>
                      <a:lnTo>
                        <a:pt x="17" y="178"/>
                      </a:lnTo>
                      <a:lnTo>
                        <a:pt x="17" y="175"/>
                      </a:lnTo>
                      <a:lnTo>
                        <a:pt x="19" y="173"/>
                      </a:lnTo>
                      <a:lnTo>
                        <a:pt x="21" y="169"/>
                      </a:lnTo>
                      <a:lnTo>
                        <a:pt x="21" y="166"/>
                      </a:lnTo>
                      <a:lnTo>
                        <a:pt x="23" y="161"/>
                      </a:lnTo>
                      <a:lnTo>
                        <a:pt x="19" y="161"/>
                      </a:lnTo>
                      <a:lnTo>
                        <a:pt x="19" y="157"/>
                      </a:lnTo>
                      <a:lnTo>
                        <a:pt x="16" y="159"/>
                      </a:lnTo>
                      <a:lnTo>
                        <a:pt x="14" y="159"/>
                      </a:lnTo>
                      <a:lnTo>
                        <a:pt x="12" y="159"/>
                      </a:lnTo>
                      <a:lnTo>
                        <a:pt x="12" y="159"/>
                      </a:lnTo>
                      <a:lnTo>
                        <a:pt x="10" y="159"/>
                      </a:lnTo>
                      <a:lnTo>
                        <a:pt x="10" y="157"/>
                      </a:lnTo>
                      <a:lnTo>
                        <a:pt x="7" y="154"/>
                      </a:lnTo>
                      <a:lnTo>
                        <a:pt x="5" y="150"/>
                      </a:lnTo>
                      <a:lnTo>
                        <a:pt x="3" y="147"/>
                      </a:lnTo>
                      <a:lnTo>
                        <a:pt x="2" y="145"/>
                      </a:lnTo>
                      <a:lnTo>
                        <a:pt x="2" y="140"/>
                      </a:lnTo>
                      <a:lnTo>
                        <a:pt x="0" y="134"/>
                      </a:lnTo>
                      <a:lnTo>
                        <a:pt x="19" y="122"/>
                      </a:lnTo>
                      <a:lnTo>
                        <a:pt x="38" y="112"/>
                      </a:lnTo>
                      <a:lnTo>
                        <a:pt x="40" y="117"/>
                      </a:lnTo>
                      <a:lnTo>
                        <a:pt x="42" y="122"/>
                      </a:lnTo>
                      <a:lnTo>
                        <a:pt x="44" y="124"/>
                      </a:lnTo>
                      <a:lnTo>
                        <a:pt x="47" y="126"/>
                      </a:lnTo>
                      <a:lnTo>
                        <a:pt x="49" y="126"/>
                      </a:lnTo>
                      <a:lnTo>
                        <a:pt x="51" y="127"/>
                      </a:lnTo>
                      <a:lnTo>
                        <a:pt x="54" y="129"/>
                      </a:lnTo>
                      <a:lnTo>
                        <a:pt x="58" y="131"/>
                      </a:lnTo>
                      <a:lnTo>
                        <a:pt x="61" y="141"/>
                      </a:lnTo>
                      <a:lnTo>
                        <a:pt x="63" y="154"/>
                      </a:lnTo>
                      <a:lnTo>
                        <a:pt x="65" y="166"/>
                      </a:lnTo>
                      <a:lnTo>
                        <a:pt x="73" y="166"/>
                      </a:lnTo>
                      <a:lnTo>
                        <a:pt x="73" y="157"/>
                      </a:lnTo>
                      <a:lnTo>
                        <a:pt x="70" y="147"/>
                      </a:lnTo>
                      <a:lnTo>
                        <a:pt x="70" y="134"/>
                      </a:lnTo>
                      <a:lnTo>
                        <a:pt x="73" y="122"/>
                      </a:lnTo>
                      <a:lnTo>
                        <a:pt x="77" y="112"/>
                      </a:lnTo>
                      <a:lnTo>
                        <a:pt x="99" y="108"/>
                      </a:lnTo>
                      <a:close/>
                      <a:moveTo>
                        <a:pt x="1082" y="99"/>
                      </a:moveTo>
                      <a:lnTo>
                        <a:pt x="1087" y="103"/>
                      </a:lnTo>
                      <a:lnTo>
                        <a:pt x="1091" y="106"/>
                      </a:lnTo>
                      <a:lnTo>
                        <a:pt x="1096" y="106"/>
                      </a:lnTo>
                      <a:lnTo>
                        <a:pt x="1101" y="106"/>
                      </a:lnTo>
                      <a:lnTo>
                        <a:pt x="1110" y="108"/>
                      </a:lnTo>
                      <a:lnTo>
                        <a:pt x="1108" y="112"/>
                      </a:lnTo>
                      <a:lnTo>
                        <a:pt x="1108" y="113"/>
                      </a:lnTo>
                      <a:lnTo>
                        <a:pt x="1108" y="115"/>
                      </a:lnTo>
                      <a:lnTo>
                        <a:pt x="1107" y="117"/>
                      </a:lnTo>
                      <a:lnTo>
                        <a:pt x="1107" y="119"/>
                      </a:lnTo>
                      <a:lnTo>
                        <a:pt x="1094" y="126"/>
                      </a:lnTo>
                      <a:lnTo>
                        <a:pt x="1077" y="129"/>
                      </a:lnTo>
                      <a:lnTo>
                        <a:pt x="1059" y="131"/>
                      </a:lnTo>
                      <a:lnTo>
                        <a:pt x="1058" y="127"/>
                      </a:lnTo>
                      <a:lnTo>
                        <a:pt x="1058" y="124"/>
                      </a:lnTo>
                      <a:lnTo>
                        <a:pt x="1056" y="120"/>
                      </a:lnTo>
                      <a:lnTo>
                        <a:pt x="1056" y="115"/>
                      </a:lnTo>
                      <a:lnTo>
                        <a:pt x="1061" y="112"/>
                      </a:lnTo>
                      <a:lnTo>
                        <a:pt x="1065" y="108"/>
                      </a:lnTo>
                      <a:lnTo>
                        <a:pt x="1068" y="106"/>
                      </a:lnTo>
                      <a:lnTo>
                        <a:pt x="1072" y="103"/>
                      </a:lnTo>
                      <a:lnTo>
                        <a:pt x="1075" y="101"/>
                      </a:lnTo>
                      <a:lnTo>
                        <a:pt x="1082" y="99"/>
                      </a:lnTo>
                      <a:close/>
                      <a:moveTo>
                        <a:pt x="545" y="99"/>
                      </a:moveTo>
                      <a:lnTo>
                        <a:pt x="559" y="101"/>
                      </a:lnTo>
                      <a:lnTo>
                        <a:pt x="569" y="106"/>
                      </a:lnTo>
                      <a:lnTo>
                        <a:pt x="579" y="112"/>
                      </a:lnTo>
                      <a:lnTo>
                        <a:pt x="576" y="115"/>
                      </a:lnTo>
                      <a:lnTo>
                        <a:pt x="574" y="120"/>
                      </a:lnTo>
                      <a:lnTo>
                        <a:pt x="571" y="122"/>
                      </a:lnTo>
                      <a:lnTo>
                        <a:pt x="566" y="124"/>
                      </a:lnTo>
                      <a:lnTo>
                        <a:pt x="560" y="126"/>
                      </a:lnTo>
                      <a:lnTo>
                        <a:pt x="553" y="126"/>
                      </a:lnTo>
                      <a:lnTo>
                        <a:pt x="548" y="129"/>
                      </a:lnTo>
                      <a:lnTo>
                        <a:pt x="543" y="129"/>
                      </a:lnTo>
                      <a:lnTo>
                        <a:pt x="538" y="131"/>
                      </a:lnTo>
                      <a:lnTo>
                        <a:pt x="531" y="131"/>
                      </a:lnTo>
                      <a:lnTo>
                        <a:pt x="531" y="120"/>
                      </a:lnTo>
                      <a:lnTo>
                        <a:pt x="532" y="113"/>
                      </a:lnTo>
                      <a:lnTo>
                        <a:pt x="539" y="108"/>
                      </a:lnTo>
                      <a:lnTo>
                        <a:pt x="545" y="99"/>
                      </a:lnTo>
                      <a:close/>
                      <a:moveTo>
                        <a:pt x="1175" y="77"/>
                      </a:moveTo>
                      <a:lnTo>
                        <a:pt x="1178" y="77"/>
                      </a:lnTo>
                      <a:lnTo>
                        <a:pt x="1182" y="79"/>
                      </a:lnTo>
                      <a:lnTo>
                        <a:pt x="1183" y="79"/>
                      </a:lnTo>
                      <a:lnTo>
                        <a:pt x="1185" y="79"/>
                      </a:lnTo>
                      <a:lnTo>
                        <a:pt x="1187" y="80"/>
                      </a:lnTo>
                      <a:lnTo>
                        <a:pt x="1183" y="84"/>
                      </a:lnTo>
                      <a:lnTo>
                        <a:pt x="1180" y="87"/>
                      </a:lnTo>
                      <a:lnTo>
                        <a:pt x="1178" y="92"/>
                      </a:lnTo>
                      <a:lnTo>
                        <a:pt x="1176" y="96"/>
                      </a:lnTo>
                      <a:lnTo>
                        <a:pt x="1175" y="103"/>
                      </a:lnTo>
                      <a:lnTo>
                        <a:pt x="1178" y="103"/>
                      </a:lnTo>
                      <a:lnTo>
                        <a:pt x="1182" y="98"/>
                      </a:lnTo>
                      <a:lnTo>
                        <a:pt x="1185" y="94"/>
                      </a:lnTo>
                      <a:lnTo>
                        <a:pt x="1189" y="91"/>
                      </a:lnTo>
                      <a:lnTo>
                        <a:pt x="1194" y="89"/>
                      </a:lnTo>
                      <a:lnTo>
                        <a:pt x="1204" y="99"/>
                      </a:lnTo>
                      <a:lnTo>
                        <a:pt x="1217" y="108"/>
                      </a:lnTo>
                      <a:lnTo>
                        <a:pt x="1225" y="115"/>
                      </a:lnTo>
                      <a:lnTo>
                        <a:pt x="1225" y="138"/>
                      </a:lnTo>
                      <a:lnTo>
                        <a:pt x="1231" y="143"/>
                      </a:lnTo>
                      <a:lnTo>
                        <a:pt x="1236" y="147"/>
                      </a:lnTo>
                      <a:lnTo>
                        <a:pt x="1241" y="148"/>
                      </a:lnTo>
                      <a:lnTo>
                        <a:pt x="1245" y="155"/>
                      </a:lnTo>
                      <a:lnTo>
                        <a:pt x="1248" y="169"/>
                      </a:lnTo>
                      <a:lnTo>
                        <a:pt x="1241" y="178"/>
                      </a:lnTo>
                      <a:lnTo>
                        <a:pt x="1238" y="187"/>
                      </a:lnTo>
                      <a:lnTo>
                        <a:pt x="1231" y="192"/>
                      </a:lnTo>
                      <a:lnTo>
                        <a:pt x="1222" y="194"/>
                      </a:lnTo>
                      <a:lnTo>
                        <a:pt x="1206" y="195"/>
                      </a:lnTo>
                      <a:lnTo>
                        <a:pt x="1194" y="185"/>
                      </a:lnTo>
                      <a:lnTo>
                        <a:pt x="1176" y="176"/>
                      </a:lnTo>
                      <a:lnTo>
                        <a:pt x="1157" y="171"/>
                      </a:lnTo>
                      <a:lnTo>
                        <a:pt x="1138" y="164"/>
                      </a:lnTo>
                      <a:lnTo>
                        <a:pt x="1121" y="157"/>
                      </a:lnTo>
                      <a:lnTo>
                        <a:pt x="1110" y="147"/>
                      </a:lnTo>
                      <a:lnTo>
                        <a:pt x="1117" y="143"/>
                      </a:lnTo>
                      <a:lnTo>
                        <a:pt x="1122" y="140"/>
                      </a:lnTo>
                      <a:lnTo>
                        <a:pt x="1126" y="136"/>
                      </a:lnTo>
                      <a:lnTo>
                        <a:pt x="1128" y="131"/>
                      </a:lnTo>
                      <a:lnTo>
                        <a:pt x="1129" y="122"/>
                      </a:lnTo>
                      <a:lnTo>
                        <a:pt x="1128" y="119"/>
                      </a:lnTo>
                      <a:lnTo>
                        <a:pt x="1126" y="113"/>
                      </a:lnTo>
                      <a:lnTo>
                        <a:pt x="1126" y="106"/>
                      </a:lnTo>
                      <a:lnTo>
                        <a:pt x="1126" y="99"/>
                      </a:lnTo>
                      <a:lnTo>
                        <a:pt x="1126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8" y="98"/>
                      </a:lnTo>
                      <a:lnTo>
                        <a:pt x="1129" y="96"/>
                      </a:lnTo>
                      <a:lnTo>
                        <a:pt x="1145" y="92"/>
                      </a:lnTo>
                      <a:lnTo>
                        <a:pt x="1162" y="84"/>
                      </a:lnTo>
                      <a:lnTo>
                        <a:pt x="1175" y="77"/>
                      </a:lnTo>
                      <a:close/>
                      <a:moveTo>
                        <a:pt x="953" y="73"/>
                      </a:moveTo>
                      <a:lnTo>
                        <a:pt x="963" y="73"/>
                      </a:lnTo>
                      <a:lnTo>
                        <a:pt x="977" y="87"/>
                      </a:lnTo>
                      <a:lnTo>
                        <a:pt x="995" y="99"/>
                      </a:lnTo>
                      <a:lnTo>
                        <a:pt x="995" y="103"/>
                      </a:lnTo>
                      <a:lnTo>
                        <a:pt x="991" y="103"/>
                      </a:lnTo>
                      <a:lnTo>
                        <a:pt x="991" y="108"/>
                      </a:lnTo>
                      <a:lnTo>
                        <a:pt x="974" y="99"/>
                      </a:lnTo>
                      <a:lnTo>
                        <a:pt x="962" y="87"/>
                      </a:lnTo>
                      <a:lnTo>
                        <a:pt x="953" y="73"/>
                      </a:lnTo>
                      <a:close/>
                      <a:moveTo>
                        <a:pt x="602" y="68"/>
                      </a:moveTo>
                      <a:lnTo>
                        <a:pt x="616" y="72"/>
                      </a:lnTo>
                      <a:lnTo>
                        <a:pt x="627" y="75"/>
                      </a:lnTo>
                      <a:lnTo>
                        <a:pt x="637" y="80"/>
                      </a:lnTo>
                      <a:lnTo>
                        <a:pt x="637" y="89"/>
                      </a:lnTo>
                      <a:lnTo>
                        <a:pt x="628" y="91"/>
                      </a:lnTo>
                      <a:lnTo>
                        <a:pt x="620" y="94"/>
                      </a:lnTo>
                      <a:lnTo>
                        <a:pt x="607" y="96"/>
                      </a:lnTo>
                      <a:lnTo>
                        <a:pt x="602" y="98"/>
                      </a:lnTo>
                      <a:lnTo>
                        <a:pt x="599" y="99"/>
                      </a:lnTo>
                      <a:lnTo>
                        <a:pt x="593" y="99"/>
                      </a:lnTo>
                      <a:lnTo>
                        <a:pt x="588" y="99"/>
                      </a:lnTo>
                      <a:lnTo>
                        <a:pt x="588" y="89"/>
                      </a:lnTo>
                      <a:lnTo>
                        <a:pt x="592" y="84"/>
                      </a:lnTo>
                      <a:lnTo>
                        <a:pt x="597" y="77"/>
                      </a:lnTo>
                      <a:lnTo>
                        <a:pt x="602" y="68"/>
                      </a:lnTo>
                      <a:close/>
                      <a:moveTo>
                        <a:pt x="176" y="58"/>
                      </a:moveTo>
                      <a:lnTo>
                        <a:pt x="176" y="77"/>
                      </a:lnTo>
                      <a:lnTo>
                        <a:pt x="183" y="77"/>
                      </a:lnTo>
                      <a:lnTo>
                        <a:pt x="187" y="75"/>
                      </a:lnTo>
                      <a:lnTo>
                        <a:pt x="190" y="75"/>
                      </a:lnTo>
                      <a:lnTo>
                        <a:pt x="194" y="75"/>
                      </a:lnTo>
                      <a:lnTo>
                        <a:pt x="195" y="75"/>
                      </a:lnTo>
                      <a:lnTo>
                        <a:pt x="199" y="77"/>
                      </a:lnTo>
                      <a:lnTo>
                        <a:pt x="204" y="80"/>
                      </a:lnTo>
                      <a:lnTo>
                        <a:pt x="204" y="89"/>
                      </a:lnTo>
                      <a:lnTo>
                        <a:pt x="208" y="91"/>
                      </a:lnTo>
                      <a:lnTo>
                        <a:pt x="213" y="91"/>
                      </a:lnTo>
                      <a:lnTo>
                        <a:pt x="216" y="89"/>
                      </a:lnTo>
                      <a:lnTo>
                        <a:pt x="222" y="89"/>
                      </a:lnTo>
                      <a:lnTo>
                        <a:pt x="223" y="87"/>
                      </a:lnTo>
                      <a:lnTo>
                        <a:pt x="227" y="89"/>
                      </a:lnTo>
                      <a:lnTo>
                        <a:pt x="230" y="92"/>
                      </a:lnTo>
                      <a:lnTo>
                        <a:pt x="234" y="98"/>
                      </a:lnTo>
                      <a:lnTo>
                        <a:pt x="237" y="103"/>
                      </a:lnTo>
                      <a:lnTo>
                        <a:pt x="232" y="115"/>
                      </a:lnTo>
                      <a:lnTo>
                        <a:pt x="227" y="127"/>
                      </a:lnTo>
                      <a:lnTo>
                        <a:pt x="223" y="141"/>
                      </a:lnTo>
                      <a:lnTo>
                        <a:pt x="211" y="141"/>
                      </a:lnTo>
                      <a:lnTo>
                        <a:pt x="202" y="145"/>
                      </a:lnTo>
                      <a:lnTo>
                        <a:pt x="194" y="150"/>
                      </a:lnTo>
                      <a:lnTo>
                        <a:pt x="180" y="154"/>
                      </a:lnTo>
                      <a:lnTo>
                        <a:pt x="171" y="147"/>
                      </a:lnTo>
                      <a:lnTo>
                        <a:pt x="159" y="143"/>
                      </a:lnTo>
                      <a:lnTo>
                        <a:pt x="147" y="138"/>
                      </a:lnTo>
                      <a:lnTo>
                        <a:pt x="145" y="134"/>
                      </a:lnTo>
                      <a:lnTo>
                        <a:pt x="145" y="131"/>
                      </a:lnTo>
                      <a:lnTo>
                        <a:pt x="143" y="127"/>
                      </a:lnTo>
                      <a:lnTo>
                        <a:pt x="141" y="122"/>
                      </a:lnTo>
                      <a:lnTo>
                        <a:pt x="136" y="117"/>
                      </a:lnTo>
                      <a:lnTo>
                        <a:pt x="131" y="112"/>
                      </a:lnTo>
                      <a:lnTo>
                        <a:pt x="127" y="108"/>
                      </a:lnTo>
                      <a:lnTo>
                        <a:pt x="124" y="101"/>
                      </a:lnTo>
                      <a:lnTo>
                        <a:pt x="122" y="89"/>
                      </a:lnTo>
                      <a:lnTo>
                        <a:pt x="129" y="80"/>
                      </a:lnTo>
                      <a:lnTo>
                        <a:pt x="134" y="73"/>
                      </a:lnTo>
                      <a:lnTo>
                        <a:pt x="141" y="73"/>
                      </a:lnTo>
                      <a:lnTo>
                        <a:pt x="147" y="75"/>
                      </a:lnTo>
                      <a:lnTo>
                        <a:pt x="154" y="77"/>
                      </a:lnTo>
                      <a:lnTo>
                        <a:pt x="161" y="77"/>
                      </a:lnTo>
                      <a:lnTo>
                        <a:pt x="161" y="65"/>
                      </a:lnTo>
                      <a:lnTo>
                        <a:pt x="164" y="63"/>
                      </a:lnTo>
                      <a:lnTo>
                        <a:pt x="168" y="61"/>
                      </a:lnTo>
                      <a:lnTo>
                        <a:pt x="169" y="61"/>
                      </a:lnTo>
                      <a:lnTo>
                        <a:pt x="173" y="59"/>
                      </a:lnTo>
                      <a:lnTo>
                        <a:pt x="176" y="58"/>
                      </a:lnTo>
                      <a:close/>
                      <a:moveTo>
                        <a:pt x="627" y="45"/>
                      </a:moveTo>
                      <a:lnTo>
                        <a:pt x="641" y="45"/>
                      </a:lnTo>
                      <a:lnTo>
                        <a:pt x="649" y="54"/>
                      </a:lnTo>
                      <a:lnTo>
                        <a:pt x="658" y="59"/>
                      </a:lnTo>
                      <a:lnTo>
                        <a:pt x="665" y="66"/>
                      </a:lnTo>
                      <a:lnTo>
                        <a:pt x="672" y="77"/>
                      </a:lnTo>
                      <a:lnTo>
                        <a:pt x="656" y="77"/>
                      </a:lnTo>
                      <a:lnTo>
                        <a:pt x="646" y="66"/>
                      </a:lnTo>
                      <a:lnTo>
                        <a:pt x="635" y="58"/>
                      </a:lnTo>
                      <a:lnTo>
                        <a:pt x="627" y="45"/>
                      </a:lnTo>
                      <a:close/>
                      <a:moveTo>
                        <a:pt x="545" y="42"/>
                      </a:moveTo>
                      <a:lnTo>
                        <a:pt x="552" y="44"/>
                      </a:lnTo>
                      <a:lnTo>
                        <a:pt x="559" y="47"/>
                      </a:lnTo>
                      <a:lnTo>
                        <a:pt x="562" y="51"/>
                      </a:lnTo>
                      <a:lnTo>
                        <a:pt x="567" y="54"/>
                      </a:lnTo>
                      <a:lnTo>
                        <a:pt x="573" y="58"/>
                      </a:lnTo>
                      <a:lnTo>
                        <a:pt x="569" y="68"/>
                      </a:lnTo>
                      <a:lnTo>
                        <a:pt x="548" y="80"/>
                      </a:lnTo>
                      <a:lnTo>
                        <a:pt x="532" y="94"/>
                      </a:lnTo>
                      <a:lnTo>
                        <a:pt x="518" y="112"/>
                      </a:lnTo>
                      <a:lnTo>
                        <a:pt x="515" y="112"/>
                      </a:lnTo>
                      <a:lnTo>
                        <a:pt x="515" y="108"/>
                      </a:lnTo>
                      <a:lnTo>
                        <a:pt x="510" y="105"/>
                      </a:lnTo>
                      <a:lnTo>
                        <a:pt x="506" y="101"/>
                      </a:lnTo>
                      <a:lnTo>
                        <a:pt x="504" y="98"/>
                      </a:lnTo>
                      <a:lnTo>
                        <a:pt x="501" y="94"/>
                      </a:lnTo>
                      <a:lnTo>
                        <a:pt x="499" y="89"/>
                      </a:lnTo>
                      <a:lnTo>
                        <a:pt x="503" y="82"/>
                      </a:lnTo>
                      <a:lnTo>
                        <a:pt x="504" y="77"/>
                      </a:lnTo>
                      <a:lnTo>
                        <a:pt x="506" y="68"/>
                      </a:lnTo>
                      <a:lnTo>
                        <a:pt x="480" y="68"/>
                      </a:lnTo>
                      <a:lnTo>
                        <a:pt x="480" y="61"/>
                      </a:lnTo>
                      <a:lnTo>
                        <a:pt x="494" y="56"/>
                      </a:lnTo>
                      <a:lnTo>
                        <a:pt x="508" y="52"/>
                      </a:lnTo>
                      <a:lnTo>
                        <a:pt x="525" y="49"/>
                      </a:lnTo>
                      <a:lnTo>
                        <a:pt x="527" y="54"/>
                      </a:lnTo>
                      <a:lnTo>
                        <a:pt x="529" y="56"/>
                      </a:lnTo>
                      <a:lnTo>
                        <a:pt x="529" y="58"/>
                      </a:lnTo>
                      <a:lnTo>
                        <a:pt x="531" y="58"/>
                      </a:lnTo>
                      <a:lnTo>
                        <a:pt x="531" y="59"/>
                      </a:lnTo>
                      <a:lnTo>
                        <a:pt x="534" y="61"/>
                      </a:lnTo>
                      <a:lnTo>
                        <a:pt x="536" y="56"/>
                      </a:lnTo>
                      <a:lnTo>
                        <a:pt x="538" y="52"/>
                      </a:lnTo>
                      <a:lnTo>
                        <a:pt x="539" y="49"/>
                      </a:lnTo>
                      <a:lnTo>
                        <a:pt x="543" y="45"/>
                      </a:lnTo>
                      <a:lnTo>
                        <a:pt x="545" y="42"/>
                      </a:lnTo>
                      <a:close/>
                      <a:moveTo>
                        <a:pt x="588" y="23"/>
                      </a:moveTo>
                      <a:lnTo>
                        <a:pt x="592" y="24"/>
                      </a:lnTo>
                      <a:lnTo>
                        <a:pt x="593" y="24"/>
                      </a:lnTo>
                      <a:lnTo>
                        <a:pt x="595" y="26"/>
                      </a:lnTo>
                      <a:lnTo>
                        <a:pt x="595" y="26"/>
                      </a:lnTo>
                      <a:lnTo>
                        <a:pt x="597" y="28"/>
                      </a:lnTo>
                      <a:lnTo>
                        <a:pt x="599" y="31"/>
                      </a:lnTo>
                      <a:lnTo>
                        <a:pt x="602" y="37"/>
                      </a:lnTo>
                      <a:lnTo>
                        <a:pt x="606" y="42"/>
                      </a:lnTo>
                      <a:lnTo>
                        <a:pt x="607" y="49"/>
                      </a:lnTo>
                      <a:lnTo>
                        <a:pt x="599" y="49"/>
                      </a:lnTo>
                      <a:lnTo>
                        <a:pt x="599" y="45"/>
                      </a:lnTo>
                      <a:lnTo>
                        <a:pt x="595" y="42"/>
                      </a:lnTo>
                      <a:lnTo>
                        <a:pt x="592" y="38"/>
                      </a:lnTo>
                      <a:lnTo>
                        <a:pt x="590" y="35"/>
                      </a:lnTo>
                      <a:lnTo>
                        <a:pt x="588" y="30"/>
                      </a:lnTo>
                      <a:lnTo>
                        <a:pt x="588" y="23"/>
                      </a:lnTo>
                      <a:close/>
                      <a:moveTo>
                        <a:pt x="646" y="16"/>
                      </a:moveTo>
                      <a:lnTo>
                        <a:pt x="656" y="19"/>
                      </a:lnTo>
                      <a:lnTo>
                        <a:pt x="656" y="26"/>
                      </a:lnTo>
                      <a:lnTo>
                        <a:pt x="641" y="26"/>
                      </a:lnTo>
                      <a:lnTo>
                        <a:pt x="646" y="16"/>
                      </a:lnTo>
                      <a:close/>
                      <a:moveTo>
                        <a:pt x="1117" y="0"/>
                      </a:moveTo>
                      <a:lnTo>
                        <a:pt x="1122" y="3"/>
                      </a:lnTo>
                      <a:lnTo>
                        <a:pt x="1126" y="7"/>
                      </a:lnTo>
                      <a:lnTo>
                        <a:pt x="1128" y="10"/>
                      </a:lnTo>
                      <a:lnTo>
                        <a:pt x="1129" y="16"/>
                      </a:lnTo>
                      <a:lnTo>
                        <a:pt x="1131" y="19"/>
                      </a:lnTo>
                      <a:lnTo>
                        <a:pt x="1133" y="24"/>
                      </a:lnTo>
                      <a:lnTo>
                        <a:pt x="1136" y="26"/>
                      </a:lnTo>
                      <a:lnTo>
                        <a:pt x="1147" y="31"/>
                      </a:lnTo>
                      <a:lnTo>
                        <a:pt x="1157" y="33"/>
                      </a:lnTo>
                      <a:lnTo>
                        <a:pt x="1164" y="33"/>
                      </a:lnTo>
                      <a:lnTo>
                        <a:pt x="1169" y="37"/>
                      </a:lnTo>
                      <a:lnTo>
                        <a:pt x="1173" y="44"/>
                      </a:lnTo>
                      <a:lnTo>
                        <a:pt x="1175" y="58"/>
                      </a:lnTo>
                      <a:lnTo>
                        <a:pt x="1173" y="59"/>
                      </a:lnTo>
                      <a:lnTo>
                        <a:pt x="1173" y="59"/>
                      </a:lnTo>
                      <a:lnTo>
                        <a:pt x="1173" y="61"/>
                      </a:lnTo>
                      <a:lnTo>
                        <a:pt x="1173" y="63"/>
                      </a:lnTo>
                      <a:lnTo>
                        <a:pt x="1171" y="65"/>
                      </a:lnTo>
                      <a:lnTo>
                        <a:pt x="1149" y="65"/>
                      </a:lnTo>
                      <a:lnTo>
                        <a:pt x="1126" y="65"/>
                      </a:lnTo>
                      <a:lnTo>
                        <a:pt x="1107" y="73"/>
                      </a:lnTo>
                      <a:lnTo>
                        <a:pt x="1103" y="75"/>
                      </a:lnTo>
                      <a:lnTo>
                        <a:pt x="1101" y="79"/>
                      </a:lnTo>
                      <a:lnTo>
                        <a:pt x="1100" y="80"/>
                      </a:lnTo>
                      <a:lnTo>
                        <a:pt x="1098" y="82"/>
                      </a:lnTo>
                      <a:lnTo>
                        <a:pt x="1096" y="84"/>
                      </a:lnTo>
                      <a:lnTo>
                        <a:pt x="1093" y="86"/>
                      </a:lnTo>
                      <a:lnTo>
                        <a:pt x="1087" y="89"/>
                      </a:lnTo>
                      <a:lnTo>
                        <a:pt x="1084" y="84"/>
                      </a:lnTo>
                      <a:lnTo>
                        <a:pt x="1082" y="80"/>
                      </a:lnTo>
                      <a:lnTo>
                        <a:pt x="1079" y="77"/>
                      </a:lnTo>
                      <a:lnTo>
                        <a:pt x="1091" y="47"/>
                      </a:lnTo>
                      <a:lnTo>
                        <a:pt x="1103" y="23"/>
                      </a:lnTo>
                      <a:lnTo>
                        <a:pt x="1117" y="0"/>
                      </a:lnTo>
                      <a:close/>
                      <a:moveTo>
                        <a:pt x="995" y="0"/>
                      </a:moveTo>
                      <a:lnTo>
                        <a:pt x="1004" y="9"/>
                      </a:lnTo>
                      <a:lnTo>
                        <a:pt x="1009" y="19"/>
                      </a:lnTo>
                      <a:lnTo>
                        <a:pt x="1014" y="31"/>
                      </a:lnTo>
                      <a:lnTo>
                        <a:pt x="1005" y="31"/>
                      </a:lnTo>
                      <a:lnTo>
                        <a:pt x="1005" y="26"/>
                      </a:lnTo>
                      <a:lnTo>
                        <a:pt x="1002" y="23"/>
                      </a:lnTo>
                      <a:lnTo>
                        <a:pt x="998" y="19"/>
                      </a:lnTo>
                      <a:lnTo>
                        <a:pt x="997" y="14"/>
                      </a:lnTo>
                      <a:lnTo>
                        <a:pt x="995" y="9"/>
                      </a:lnTo>
                      <a:lnTo>
                        <a:pt x="995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61" name="Freeform 17">
                  <a:extLst>
                    <a:ext uri="{FF2B5EF4-FFF2-40B4-BE49-F238E27FC236}">
                      <a16:creationId xmlns:a16="http://schemas.microsoft.com/office/drawing/2014/main" id="{B6F0E5F2-E618-4019-B402-B1BF83FAED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3869" y="4470400"/>
                  <a:ext cx="1468438" cy="933450"/>
                </a:xfrm>
                <a:custGeom>
                  <a:avLst/>
                  <a:gdLst>
                    <a:gd name="T0" fmla="*/ 489 w 925"/>
                    <a:gd name="T1" fmla="*/ 520 h 588"/>
                    <a:gd name="T2" fmla="*/ 484 w 925"/>
                    <a:gd name="T3" fmla="*/ 472 h 588"/>
                    <a:gd name="T4" fmla="*/ 800 w 925"/>
                    <a:gd name="T5" fmla="*/ 463 h 588"/>
                    <a:gd name="T6" fmla="*/ 810 w 925"/>
                    <a:gd name="T7" fmla="*/ 463 h 588"/>
                    <a:gd name="T8" fmla="*/ 817 w 925"/>
                    <a:gd name="T9" fmla="*/ 473 h 588"/>
                    <a:gd name="T10" fmla="*/ 796 w 925"/>
                    <a:gd name="T11" fmla="*/ 529 h 588"/>
                    <a:gd name="T12" fmla="*/ 768 w 925"/>
                    <a:gd name="T13" fmla="*/ 547 h 588"/>
                    <a:gd name="T14" fmla="*/ 756 w 925"/>
                    <a:gd name="T15" fmla="*/ 576 h 588"/>
                    <a:gd name="T16" fmla="*/ 716 w 925"/>
                    <a:gd name="T17" fmla="*/ 576 h 588"/>
                    <a:gd name="T18" fmla="*/ 712 w 925"/>
                    <a:gd name="T19" fmla="*/ 543 h 588"/>
                    <a:gd name="T20" fmla="*/ 754 w 925"/>
                    <a:gd name="T21" fmla="*/ 520 h 588"/>
                    <a:gd name="T22" fmla="*/ 784 w 925"/>
                    <a:gd name="T23" fmla="*/ 330 h 588"/>
                    <a:gd name="T24" fmla="*/ 850 w 925"/>
                    <a:gd name="T25" fmla="*/ 396 h 588"/>
                    <a:gd name="T26" fmla="*/ 870 w 925"/>
                    <a:gd name="T27" fmla="*/ 390 h 588"/>
                    <a:gd name="T28" fmla="*/ 870 w 925"/>
                    <a:gd name="T29" fmla="*/ 423 h 588"/>
                    <a:gd name="T30" fmla="*/ 826 w 925"/>
                    <a:gd name="T31" fmla="*/ 470 h 588"/>
                    <a:gd name="T32" fmla="*/ 826 w 925"/>
                    <a:gd name="T33" fmla="*/ 445 h 588"/>
                    <a:gd name="T34" fmla="*/ 810 w 925"/>
                    <a:gd name="T35" fmla="*/ 433 h 588"/>
                    <a:gd name="T36" fmla="*/ 815 w 925"/>
                    <a:gd name="T37" fmla="*/ 417 h 588"/>
                    <a:gd name="T38" fmla="*/ 793 w 925"/>
                    <a:gd name="T39" fmla="*/ 355 h 588"/>
                    <a:gd name="T40" fmla="*/ 765 w 925"/>
                    <a:gd name="T41" fmla="*/ 170 h 588"/>
                    <a:gd name="T42" fmla="*/ 721 w 925"/>
                    <a:gd name="T43" fmla="*/ 147 h 588"/>
                    <a:gd name="T44" fmla="*/ 915 w 925"/>
                    <a:gd name="T45" fmla="*/ 91 h 588"/>
                    <a:gd name="T46" fmla="*/ 918 w 925"/>
                    <a:gd name="T47" fmla="*/ 115 h 588"/>
                    <a:gd name="T48" fmla="*/ 906 w 925"/>
                    <a:gd name="T49" fmla="*/ 86 h 588"/>
                    <a:gd name="T50" fmla="*/ 754 w 925"/>
                    <a:gd name="T51" fmla="*/ 68 h 588"/>
                    <a:gd name="T52" fmla="*/ 763 w 925"/>
                    <a:gd name="T53" fmla="*/ 91 h 588"/>
                    <a:gd name="T54" fmla="*/ 746 w 925"/>
                    <a:gd name="T55" fmla="*/ 65 h 588"/>
                    <a:gd name="T56" fmla="*/ 435 w 925"/>
                    <a:gd name="T57" fmla="*/ 47 h 588"/>
                    <a:gd name="T58" fmla="*/ 458 w 925"/>
                    <a:gd name="T59" fmla="*/ 60 h 588"/>
                    <a:gd name="T60" fmla="*/ 477 w 925"/>
                    <a:gd name="T61" fmla="*/ 122 h 588"/>
                    <a:gd name="T62" fmla="*/ 506 w 925"/>
                    <a:gd name="T63" fmla="*/ 143 h 588"/>
                    <a:gd name="T64" fmla="*/ 564 w 925"/>
                    <a:gd name="T65" fmla="*/ 215 h 588"/>
                    <a:gd name="T66" fmla="*/ 552 w 925"/>
                    <a:gd name="T67" fmla="*/ 339 h 588"/>
                    <a:gd name="T68" fmla="*/ 515 w 925"/>
                    <a:gd name="T69" fmla="*/ 426 h 588"/>
                    <a:gd name="T70" fmla="*/ 449 w 925"/>
                    <a:gd name="T71" fmla="*/ 426 h 588"/>
                    <a:gd name="T72" fmla="*/ 381 w 925"/>
                    <a:gd name="T73" fmla="*/ 396 h 588"/>
                    <a:gd name="T74" fmla="*/ 356 w 925"/>
                    <a:gd name="T75" fmla="*/ 384 h 588"/>
                    <a:gd name="T76" fmla="*/ 355 w 925"/>
                    <a:gd name="T77" fmla="*/ 374 h 588"/>
                    <a:gd name="T78" fmla="*/ 344 w 925"/>
                    <a:gd name="T79" fmla="*/ 377 h 588"/>
                    <a:gd name="T80" fmla="*/ 349 w 925"/>
                    <a:gd name="T81" fmla="*/ 360 h 588"/>
                    <a:gd name="T82" fmla="*/ 318 w 925"/>
                    <a:gd name="T83" fmla="*/ 369 h 588"/>
                    <a:gd name="T84" fmla="*/ 259 w 925"/>
                    <a:gd name="T85" fmla="*/ 327 h 588"/>
                    <a:gd name="T86" fmla="*/ 157 w 925"/>
                    <a:gd name="T87" fmla="*/ 339 h 588"/>
                    <a:gd name="T88" fmla="*/ 75 w 925"/>
                    <a:gd name="T89" fmla="*/ 370 h 588"/>
                    <a:gd name="T90" fmla="*/ 26 w 925"/>
                    <a:gd name="T91" fmla="*/ 360 h 588"/>
                    <a:gd name="T92" fmla="*/ 18 w 925"/>
                    <a:gd name="T93" fmla="*/ 273 h 588"/>
                    <a:gd name="T94" fmla="*/ 9 w 925"/>
                    <a:gd name="T95" fmla="*/ 229 h 588"/>
                    <a:gd name="T96" fmla="*/ 7 w 925"/>
                    <a:gd name="T97" fmla="*/ 215 h 588"/>
                    <a:gd name="T98" fmla="*/ 33 w 925"/>
                    <a:gd name="T99" fmla="*/ 152 h 588"/>
                    <a:gd name="T100" fmla="*/ 116 w 925"/>
                    <a:gd name="T101" fmla="*/ 135 h 588"/>
                    <a:gd name="T102" fmla="*/ 161 w 925"/>
                    <a:gd name="T103" fmla="*/ 77 h 588"/>
                    <a:gd name="T104" fmla="*/ 210 w 925"/>
                    <a:gd name="T105" fmla="*/ 53 h 588"/>
                    <a:gd name="T106" fmla="*/ 225 w 925"/>
                    <a:gd name="T107" fmla="*/ 68 h 588"/>
                    <a:gd name="T108" fmla="*/ 264 w 925"/>
                    <a:gd name="T109" fmla="*/ 32 h 588"/>
                    <a:gd name="T110" fmla="*/ 280 w 925"/>
                    <a:gd name="T111" fmla="*/ 16 h 588"/>
                    <a:gd name="T112" fmla="*/ 330 w 925"/>
                    <a:gd name="T113" fmla="*/ 47 h 588"/>
                    <a:gd name="T114" fmla="*/ 395 w 925"/>
                    <a:gd name="T115" fmla="*/ 100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25" h="588">
                      <a:moveTo>
                        <a:pt x="503" y="461"/>
                      </a:moveTo>
                      <a:lnTo>
                        <a:pt x="508" y="475"/>
                      </a:lnTo>
                      <a:lnTo>
                        <a:pt x="510" y="491"/>
                      </a:lnTo>
                      <a:lnTo>
                        <a:pt x="506" y="506"/>
                      </a:lnTo>
                      <a:lnTo>
                        <a:pt x="498" y="515"/>
                      </a:lnTo>
                      <a:lnTo>
                        <a:pt x="489" y="520"/>
                      </a:lnTo>
                      <a:lnTo>
                        <a:pt x="477" y="526"/>
                      </a:lnTo>
                      <a:lnTo>
                        <a:pt x="472" y="505"/>
                      </a:lnTo>
                      <a:lnTo>
                        <a:pt x="465" y="484"/>
                      </a:lnTo>
                      <a:lnTo>
                        <a:pt x="458" y="465"/>
                      </a:lnTo>
                      <a:lnTo>
                        <a:pt x="472" y="465"/>
                      </a:lnTo>
                      <a:lnTo>
                        <a:pt x="484" y="472"/>
                      </a:lnTo>
                      <a:lnTo>
                        <a:pt x="494" y="470"/>
                      </a:lnTo>
                      <a:lnTo>
                        <a:pt x="503" y="461"/>
                      </a:lnTo>
                      <a:close/>
                      <a:moveTo>
                        <a:pt x="791" y="458"/>
                      </a:moveTo>
                      <a:lnTo>
                        <a:pt x="794" y="459"/>
                      </a:lnTo>
                      <a:lnTo>
                        <a:pt x="798" y="461"/>
                      </a:lnTo>
                      <a:lnTo>
                        <a:pt x="800" y="463"/>
                      </a:lnTo>
                      <a:lnTo>
                        <a:pt x="801" y="465"/>
                      </a:lnTo>
                      <a:lnTo>
                        <a:pt x="803" y="466"/>
                      </a:lnTo>
                      <a:lnTo>
                        <a:pt x="807" y="470"/>
                      </a:lnTo>
                      <a:lnTo>
                        <a:pt x="807" y="468"/>
                      </a:lnTo>
                      <a:lnTo>
                        <a:pt x="808" y="466"/>
                      </a:lnTo>
                      <a:lnTo>
                        <a:pt x="810" y="463"/>
                      </a:lnTo>
                      <a:lnTo>
                        <a:pt x="810" y="461"/>
                      </a:lnTo>
                      <a:lnTo>
                        <a:pt x="812" y="461"/>
                      </a:lnTo>
                      <a:lnTo>
                        <a:pt x="814" y="461"/>
                      </a:lnTo>
                      <a:lnTo>
                        <a:pt x="814" y="465"/>
                      </a:lnTo>
                      <a:lnTo>
                        <a:pt x="815" y="468"/>
                      </a:lnTo>
                      <a:lnTo>
                        <a:pt x="817" y="473"/>
                      </a:lnTo>
                      <a:lnTo>
                        <a:pt x="817" y="479"/>
                      </a:lnTo>
                      <a:lnTo>
                        <a:pt x="817" y="484"/>
                      </a:lnTo>
                      <a:lnTo>
                        <a:pt x="805" y="498"/>
                      </a:lnTo>
                      <a:lnTo>
                        <a:pt x="794" y="515"/>
                      </a:lnTo>
                      <a:lnTo>
                        <a:pt x="798" y="526"/>
                      </a:lnTo>
                      <a:lnTo>
                        <a:pt x="796" y="529"/>
                      </a:lnTo>
                      <a:lnTo>
                        <a:pt x="791" y="533"/>
                      </a:lnTo>
                      <a:lnTo>
                        <a:pt x="786" y="534"/>
                      </a:lnTo>
                      <a:lnTo>
                        <a:pt x="781" y="536"/>
                      </a:lnTo>
                      <a:lnTo>
                        <a:pt x="775" y="540"/>
                      </a:lnTo>
                      <a:lnTo>
                        <a:pt x="772" y="541"/>
                      </a:lnTo>
                      <a:lnTo>
                        <a:pt x="768" y="547"/>
                      </a:lnTo>
                      <a:lnTo>
                        <a:pt x="768" y="552"/>
                      </a:lnTo>
                      <a:lnTo>
                        <a:pt x="767" y="557"/>
                      </a:lnTo>
                      <a:lnTo>
                        <a:pt x="767" y="562"/>
                      </a:lnTo>
                      <a:lnTo>
                        <a:pt x="765" y="569"/>
                      </a:lnTo>
                      <a:lnTo>
                        <a:pt x="761" y="573"/>
                      </a:lnTo>
                      <a:lnTo>
                        <a:pt x="756" y="576"/>
                      </a:lnTo>
                      <a:lnTo>
                        <a:pt x="751" y="580"/>
                      </a:lnTo>
                      <a:lnTo>
                        <a:pt x="746" y="583"/>
                      </a:lnTo>
                      <a:lnTo>
                        <a:pt x="740" y="588"/>
                      </a:lnTo>
                      <a:lnTo>
                        <a:pt x="733" y="588"/>
                      </a:lnTo>
                      <a:lnTo>
                        <a:pt x="725" y="582"/>
                      </a:lnTo>
                      <a:lnTo>
                        <a:pt x="716" y="576"/>
                      </a:lnTo>
                      <a:lnTo>
                        <a:pt x="709" y="571"/>
                      </a:lnTo>
                      <a:lnTo>
                        <a:pt x="702" y="561"/>
                      </a:lnTo>
                      <a:lnTo>
                        <a:pt x="707" y="557"/>
                      </a:lnTo>
                      <a:lnTo>
                        <a:pt x="709" y="552"/>
                      </a:lnTo>
                      <a:lnTo>
                        <a:pt x="711" y="548"/>
                      </a:lnTo>
                      <a:lnTo>
                        <a:pt x="712" y="543"/>
                      </a:lnTo>
                      <a:lnTo>
                        <a:pt x="714" y="538"/>
                      </a:lnTo>
                      <a:lnTo>
                        <a:pt x="718" y="534"/>
                      </a:lnTo>
                      <a:lnTo>
                        <a:pt x="728" y="531"/>
                      </a:lnTo>
                      <a:lnTo>
                        <a:pt x="739" y="529"/>
                      </a:lnTo>
                      <a:lnTo>
                        <a:pt x="749" y="526"/>
                      </a:lnTo>
                      <a:lnTo>
                        <a:pt x="754" y="520"/>
                      </a:lnTo>
                      <a:lnTo>
                        <a:pt x="763" y="508"/>
                      </a:lnTo>
                      <a:lnTo>
                        <a:pt x="770" y="494"/>
                      </a:lnTo>
                      <a:lnTo>
                        <a:pt x="779" y="480"/>
                      </a:lnTo>
                      <a:lnTo>
                        <a:pt x="786" y="466"/>
                      </a:lnTo>
                      <a:lnTo>
                        <a:pt x="791" y="458"/>
                      </a:lnTo>
                      <a:close/>
                      <a:moveTo>
                        <a:pt x="784" y="330"/>
                      </a:moveTo>
                      <a:lnTo>
                        <a:pt x="791" y="330"/>
                      </a:lnTo>
                      <a:lnTo>
                        <a:pt x="807" y="346"/>
                      </a:lnTo>
                      <a:lnTo>
                        <a:pt x="821" y="360"/>
                      </a:lnTo>
                      <a:lnTo>
                        <a:pt x="835" y="376"/>
                      </a:lnTo>
                      <a:lnTo>
                        <a:pt x="845" y="396"/>
                      </a:lnTo>
                      <a:lnTo>
                        <a:pt x="850" y="396"/>
                      </a:lnTo>
                      <a:lnTo>
                        <a:pt x="856" y="396"/>
                      </a:lnTo>
                      <a:lnTo>
                        <a:pt x="859" y="396"/>
                      </a:lnTo>
                      <a:lnTo>
                        <a:pt x="861" y="396"/>
                      </a:lnTo>
                      <a:lnTo>
                        <a:pt x="864" y="396"/>
                      </a:lnTo>
                      <a:lnTo>
                        <a:pt x="868" y="393"/>
                      </a:lnTo>
                      <a:lnTo>
                        <a:pt x="870" y="390"/>
                      </a:lnTo>
                      <a:lnTo>
                        <a:pt x="871" y="384"/>
                      </a:lnTo>
                      <a:lnTo>
                        <a:pt x="875" y="384"/>
                      </a:lnTo>
                      <a:lnTo>
                        <a:pt x="875" y="407"/>
                      </a:lnTo>
                      <a:lnTo>
                        <a:pt x="873" y="412"/>
                      </a:lnTo>
                      <a:lnTo>
                        <a:pt x="871" y="417"/>
                      </a:lnTo>
                      <a:lnTo>
                        <a:pt x="870" y="423"/>
                      </a:lnTo>
                      <a:lnTo>
                        <a:pt x="868" y="426"/>
                      </a:lnTo>
                      <a:lnTo>
                        <a:pt x="856" y="426"/>
                      </a:lnTo>
                      <a:lnTo>
                        <a:pt x="856" y="438"/>
                      </a:lnTo>
                      <a:lnTo>
                        <a:pt x="845" y="449"/>
                      </a:lnTo>
                      <a:lnTo>
                        <a:pt x="836" y="459"/>
                      </a:lnTo>
                      <a:lnTo>
                        <a:pt x="826" y="470"/>
                      </a:lnTo>
                      <a:lnTo>
                        <a:pt x="826" y="465"/>
                      </a:lnTo>
                      <a:lnTo>
                        <a:pt x="824" y="461"/>
                      </a:lnTo>
                      <a:lnTo>
                        <a:pt x="824" y="458"/>
                      </a:lnTo>
                      <a:lnTo>
                        <a:pt x="824" y="452"/>
                      </a:lnTo>
                      <a:lnTo>
                        <a:pt x="826" y="449"/>
                      </a:lnTo>
                      <a:lnTo>
                        <a:pt x="826" y="445"/>
                      </a:lnTo>
                      <a:lnTo>
                        <a:pt x="826" y="442"/>
                      </a:lnTo>
                      <a:lnTo>
                        <a:pt x="824" y="440"/>
                      </a:lnTo>
                      <a:lnTo>
                        <a:pt x="821" y="438"/>
                      </a:lnTo>
                      <a:lnTo>
                        <a:pt x="817" y="437"/>
                      </a:lnTo>
                      <a:lnTo>
                        <a:pt x="814" y="435"/>
                      </a:lnTo>
                      <a:lnTo>
                        <a:pt x="810" y="433"/>
                      </a:lnTo>
                      <a:lnTo>
                        <a:pt x="807" y="431"/>
                      </a:lnTo>
                      <a:lnTo>
                        <a:pt x="805" y="430"/>
                      </a:lnTo>
                      <a:lnTo>
                        <a:pt x="805" y="428"/>
                      </a:lnTo>
                      <a:lnTo>
                        <a:pt x="807" y="426"/>
                      </a:lnTo>
                      <a:lnTo>
                        <a:pt x="810" y="421"/>
                      </a:lnTo>
                      <a:lnTo>
                        <a:pt x="815" y="417"/>
                      </a:lnTo>
                      <a:lnTo>
                        <a:pt x="821" y="412"/>
                      </a:lnTo>
                      <a:lnTo>
                        <a:pt x="826" y="407"/>
                      </a:lnTo>
                      <a:lnTo>
                        <a:pt x="819" y="400"/>
                      </a:lnTo>
                      <a:lnTo>
                        <a:pt x="812" y="388"/>
                      </a:lnTo>
                      <a:lnTo>
                        <a:pt x="801" y="370"/>
                      </a:lnTo>
                      <a:lnTo>
                        <a:pt x="793" y="355"/>
                      </a:lnTo>
                      <a:lnTo>
                        <a:pt x="788" y="341"/>
                      </a:lnTo>
                      <a:lnTo>
                        <a:pt x="784" y="330"/>
                      </a:lnTo>
                      <a:close/>
                      <a:moveTo>
                        <a:pt x="721" y="147"/>
                      </a:moveTo>
                      <a:lnTo>
                        <a:pt x="730" y="147"/>
                      </a:lnTo>
                      <a:lnTo>
                        <a:pt x="746" y="159"/>
                      </a:lnTo>
                      <a:lnTo>
                        <a:pt x="765" y="170"/>
                      </a:lnTo>
                      <a:lnTo>
                        <a:pt x="765" y="180"/>
                      </a:lnTo>
                      <a:lnTo>
                        <a:pt x="753" y="180"/>
                      </a:lnTo>
                      <a:lnTo>
                        <a:pt x="744" y="173"/>
                      </a:lnTo>
                      <a:lnTo>
                        <a:pt x="735" y="166"/>
                      </a:lnTo>
                      <a:lnTo>
                        <a:pt x="728" y="157"/>
                      </a:lnTo>
                      <a:lnTo>
                        <a:pt x="721" y="147"/>
                      </a:lnTo>
                      <a:close/>
                      <a:moveTo>
                        <a:pt x="906" y="86"/>
                      </a:moveTo>
                      <a:lnTo>
                        <a:pt x="910" y="86"/>
                      </a:lnTo>
                      <a:lnTo>
                        <a:pt x="913" y="88"/>
                      </a:lnTo>
                      <a:lnTo>
                        <a:pt x="913" y="88"/>
                      </a:lnTo>
                      <a:lnTo>
                        <a:pt x="915" y="89"/>
                      </a:lnTo>
                      <a:lnTo>
                        <a:pt x="915" y="91"/>
                      </a:lnTo>
                      <a:lnTo>
                        <a:pt x="917" y="93"/>
                      </a:lnTo>
                      <a:lnTo>
                        <a:pt x="918" y="96"/>
                      </a:lnTo>
                      <a:lnTo>
                        <a:pt x="922" y="102"/>
                      </a:lnTo>
                      <a:lnTo>
                        <a:pt x="924" y="108"/>
                      </a:lnTo>
                      <a:lnTo>
                        <a:pt x="925" y="115"/>
                      </a:lnTo>
                      <a:lnTo>
                        <a:pt x="918" y="115"/>
                      </a:lnTo>
                      <a:lnTo>
                        <a:pt x="918" y="108"/>
                      </a:lnTo>
                      <a:lnTo>
                        <a:pt x="913" y="105"/>
                      </a:lnTo>
                      <a:lnTo>
                        <a:pt x="911" y="100"/>
                      </a:lnTo>
                      <a:lnTo>
                        <a:pt x="910" y="96"/>
                      </a:lnTo>
                      <a:lnTo>
                        <a:pt x="908" y="91"/>
                      </a:lnTo>
                      <a:lnTo>
                        <a:pt x="906" y="86"/>
                      </a:lnTo>
                      <a:close/>
                      <a:moveTo>
                        <a:pt x="746" y="65"/>
                      </a:moveTo>
                      <a:lnTo>
                        <a:pt x="749" y="65"/>
                      </a:lnTo>
                      <a:lnTo>
                        <a:pt x="751" y="67"/>
                      </a:lnTo>
                      <a:lnTo>
                        <a:pt x="751" y="68"/>
                      </a:lnTo>
                      <a:lnTo>
                        <a:pt x="753" y="68"/>
                      </a:lnTo>
                      <a:lnTo>
                        <a:pt x="754" y="68"/>
                      </a:lnTo>
                      <a:lnTo>
                        <a:pt x="756" y="70"/>
                      </a:lnTo>
                      <a:lnTo>
                        <a:pt x="758" y="75"/>
                      </a:lnTo>
                      <a:lnTo>
                        <a:pt x="758" y="81"/>
                      </a:lnTo>
                      <a:lnTo>
                        <a:pt x="760" y="84"/>
                      </a:lnTo>
                      <a:lnTo>
                        <a:pt x="761" y="88"/>
                      </a:lnTo>
                      <a:lnTo>
                        <a:pt x="763" y="91"/>
                      </a:lnTo>
                      <a:lnTo>
                        <a:pt x="765" y="96"/>
                      </a:lnTo>
                      <a:lnTo>
                        <a:pt x="753" y="96"/>
                      </a:lnTo>
                      <a:lnTo>
                        <a:pt x="751" y="88"/>
                      </a:lnTo>
                      <a:lnTo>
                        <a:pt x="747" y="82"/>
                      </a:lnTo>
                      <a:lnTo>
                        <a:pt x="746" y="75"/>
                      </a:lnTo>
                      <a:lnTo>
                        <a:pt x="746" y="65"/>
                      </a:lnTo>
                      <a:close/>
                      <a:moveTo>
                        <a:pt x="419" y="0"/>
                      </a:moveTo>
                      <a:lnTo>
                        <a:pt x="423" y="0"/>
                      </a:lnTo>
                      <a:lnTo>
                        <a:pt x="424" y="9"/>
                      </a:lnTo>
                      <a:lnTo>
                        <a:pt x="426" y="21"/>
                      </a:lnTo>
                      <a:lnTo>
                        <a:pt x="431" y="35"/>
                      </a:lnTo>
                      <a:lnTo>
                        <a:pt x="435" y="47"/>
                      </a:lnTo>
                      <a:lnTo>
                        <a:pt x="438" y="54"/>
                      </a:lnTo>
                      <a:lnTo>
                        <a:pt x="440" y="56"/>
                      </a:lnTo>
                      <a:lnTo>
                        <a:pt x="445" y="58"/>
                      </a:lnTo>
                      <a:lnTo>
                        <a:pt x="449" y="58"/>
                      </a:lnTo>
                      <a:lnTo>
                        <a:pt x="454" y="60"/>
                      </a:lnTo>
                      <a:lnTo>
                        <a:pt x="458" y="60"/>
                      </a:lnTo>
                      <a:lnTo>
                        <a:pt x="461" y="61"/>
                      </a:lnTo>
                      <a:lnTo>
                        <a:pt x="461" y="67"/>
                      </a:lnTo>
                      <a:lnTo>
                        <a:pt x="465" y="79"/>
                      </a:lnTo>
                      <a:lnTo>
                        <a:pt x="468" y="93"/>
                      </a:lnTo>
                      <a:lnTo>
                        <a:pt x="473" y="110"/>
                      </a:lnTo>
                      <a:lnTo>
                        <a:pt x="477" y="122"/>
                      </a:lnTo>
                      <a:lnTo>
                        <a:pt x="480" y="131"/>
                      </a:lnTo>
                      <a:lnTo>
                        <a:pt x="489" y="131"/>
                      </a:lnTo>
                      <a:lnTo>
                        <a:pt x="494" y="133"/>
                      </a:lnTo>
                      <a:lnTo>
                        <a:pt x="500" y="135"/>
                      </a:lnTo>
                      <a:lnTo>
                        <a:pt x="503" y="138"/>
                      </a:lnTo>
                      <a:lnTo>
                        <a:pt x="506" y="143"/>
                      </a:lnTo>
                      <a:lnTo>
                        <a:pt x="515" y="156"/>
                      </a:lnTo>
                      <a:lnTo>
                        <a:pt x="519" y="173"/>
                      </a:lnTo>
                      <a:lnTo>
                        <a:pt x="538" y="173"/>
                      </a:lnTo>
                      <a:lnTo>
                        <a:pt x="545" y="191"/>
                      </a:lnTo>
                      <a:lnTo>
                        <a:pt x="555" y="203"/>
                      </a:lnTo>
                      <a:lnTo>
                        <a:pt x="564" y="215"/>
                      </a:lnTo>
                      <a:lnTo>
                        <a:pt x="573" y="231"/>
                      </a:lnTo>
                      <a:lnTo>
                        <a:pt x="576" y="257"/>
                      </a:lnTo>
                      <a:lnTo>
                        <a:pt x="575" y="278"/>
                      </a:lnTo>
                      <a:lnTo>
                        <a:pt x="569" y="299"/>
                      </a:lnTo>
                      <a:lnTo>
                        <a:pt x="561" y="318"/>
                      </a:lnTo>
                      <a:lnTo>
                        <a:pt x="552" y="339"/>
                      </a:lnTo>
                      <a:lnTo>
                        <a:pt x="541" y="362"/>
                      </a:lnTo>
                      <a:lnTo>
                        <a:pt x="538" y="376"/>
                      </a:lnTo>
                      <a:lnTo>
                        <a:pt x="533" y="390"/>
                      </a:lnTo>
                      <a:lnTo>
                        <a:pt x="529" y="405"/>
                      </a:lnTo>
                      <a:lnTo>
                        <a:pt x="524" y="417"/>
                      </a:lnTo>
                      <a:lnTo>
                        <a:pt x="515" y="426"/>
                      </a:lnTo>
                      <a:lnTo>
                        <a:pt x="505" y="431"/>
                      </a:lnTo>
                      <a:lnTo>
                        <a:pt x="493" y="437"/>
                      </a:lnTo>
                      <a:lnTo>
                        <a:pt x="480" y="442"/>
                      </a:lnTo>
                      <a:lnTo>
                        <a:pt x="472" y="445"/>
                      </a:lnTo>
                      <a:lnTo>
                        <a:pt x="461" y="437"/>
                      </a:lnTo>
                      <a:lnTo>
                        <a:pt x="449" y="426"/>
                      </a:lnTo>
                      <a:lnTo>
                        <a:pt x="440" y="433"/>
                      </a:lnTo>
                      <a:lnTo>
                        <a:pt x="430" y="437"/>
                      </a:lnTo>
                      <a:lnTo>
                        <a:pt x="417" y="435"/>
                      </a:lnTo>
                      <a:lnTo>
                        <a:pt x="404" y="433"/>
                      </a:lnTo>
                      <a:lnTo>
                        <a:pt x="388" y="431"/>
                      </a:lnTo>
                      <a:lnTo>
                        <a:pt x="381" y="396"/>
                      </a:lnTo>
                      <a:lnTo>
                        <a:pt x="376" y="395"/>
                      </a:lnTo>
                      <a:lnTo>
                        <a:pt x="370" y="393"/>
                      </a:lnTo>
                      <a:lnTo>
                        <a:pt x="365" y="391"/>
                      </a:lnTo>
                      <a:lnTo>
                        <a:pt x="362" y="388"/>
                      </a:lnTo>
                      <a:lnTo>
                        <a:pt x="358" y="386"/>
                      </a:lnTo>
                      <a:lnTo>
                        <a:pt x="356" y="384"/>
                      </a:lnTo>
                      <a:lnTo>
                        <a:pt x="356" y="383"/>
                      </a:lnTo>
                      <a:lnTo>
                        <a:pt x="358" y="381"/>
                      </a:lnTo>
                      <a:lnTo>
                        <a:pt x="358" y="379"/>
                      </a:lnTo>
                      <a:lnTo>
                        <a:pt x="358" y="377"/>
                      </a:lnTo>
                      <a:lnTo>
                        <a:pt x="356" y="376"/>
                      </a:lnTo>
                      <a:lnTo>
                        <a:pt x="355" y="374"/>
                      </a:lnTo>
                      <a:lnTo>
                        <a:pt x="349" y="372"/>
                      </a:lnTo>
                      <a:lnTo>
                        <a:pt x="348" y="374"/>
                      </a:lnTo>
                      <a:lnTo>
                        <a:pt x="348" y="376"/>
                      </a:lnTo>
                      <a:lnTo>
                        <a:pt x="348" y="376"/>
                      </a:lnTo>
                      <a:lnTo>
                        <a:pt x="346" y="377"/>
                      </a:lnTo>
                      <a:lnTo>
                        <a:pt x="344" y="377"/>
                      </a:lnTo>
                      <a:lnTo>
                        <a:pt x="342" y="377"/>
                      </a:lnTo>
                      <a:lnTo>
                        <a:pt x="342" y="372"/>
                      </a:lnTo>
                      <a:lnTo>
                        <a:pt x="337" y="372"/>
                      </a:lnTo>
                      <a:lnTo>
                        <a:pt x="337" y="369"/>
                      </a:lnTo>
                      <a:lnTo>
                        <a:pt x="344" y="365"/>
                      </a:lnTo>
                      <a:lnTo>
                        <a:pt x="349" y="360"/>
                      </a:lnTo>
                      <a:lnTo>
                        <a:pt x="353" y="355"/>
                      </a:lnTo>
                      <a:lnTo>
                        <a:pt x="349" y="355"/>
                      </a:lnTo>
                      <a:lnTo>
                        <a:pt x="349" y="349"/>
                      </a:lnTo>
                      <a:lnTo>
                        <a:pt x="341" y="358"/>
                      </a:lnTo>
                      <a:lnTo>
                        <a:pt x="332" y="363"/>
                      </a:lnTo>
                      <a:lnTo>
                        <a:pt x="318" y="369"/>
                      </a:lnTo>
                      <a:lnTo>
                        <a:pt x="313" y="358"/>
                      </a:lnTo>
                      <a:lnTo>
                        <a:pt x="306" y="348"/>
                      </a:lnTo>
                      <a:lnTo>
                        <a:pt x="297" y="339"/>
                      </a:lnTo>
                      <a:lnTo>
                        <a:pt x="285" y="332"/>
                      </a:lnTo>
                      <a:lnTo>
                        <a:pt x="269" y="330"/>
                      </a:lnTo>
                      <a:lnTo>
                        <a:pt x="259" y="327"/>
                      </a:lnTo>
                      <a:lnTo>
                        <a:pt x="245" y="325"/>
                      </a:lnTo>
                      <a:lnTo>
                        <a:pt x="225" y="327"/>
                      </a:lnTo>
                      <a:lnTo>
                        <a:pt x="206" y="328"/>
                      </a:lnTo>
                      <a:lnTo>
                        <a:pt x="187" y="332"/>
                      </a:lnTo>
                      <a:lnTo>
                        <a:pt x="170" y="335"/>
                      </a:lnTo>
                      <a:lnTo>
                        <a:pt x="157" y="339"/>
                      </a:lnTo>
                      <a:lnTo>
                        <a:pt x="150" y="362"/>
                      </a:lnTo>
                      <a:lnTo>
                        <a:pt x="133" y="362"/>
                      </a:lnTo>
                      <a:lnTo>
                        <a:pt x="117" y="360"/>
                      </a:lnTo>
                      <a:lnTo>
                        <a:pt x="100" y="362"/>
                      </a:lnTo>
                      <a:lnTo>
                        <a:pt x="88" y="365"/>
                      </a:lnTo>
                      <a:lnTo>
                        <a:pt x="75" y="370"/>
                      </a:lnTo>
                      <a:lnTo>
                        <a:pt x="65" y="376"/>
                      </a:lnTo>
                      <a:lnTo>
                        <a:pt x="53" y="377"/>
                      </a:lnTo>
                      <a:lnTo>
                        <a:pt x="39" y="377"/>
                      </a:lnTo>
                      <a:lnTo>
                        <a:pt x="35" y="370"/>
                      </a:lnTo>
                      <a:lnTo>
                        <a:pt x="32" y="365"/>
                      </a:lnTo>
                      <a:lnTo>
                        <a:pt x="26" y="360"/>
                      </a:lnTo>
                      <a:lnTo>
                        <a:pt x="23" y="355"/>
                      </a:lnTo>
                      <a:lnTo>
                        <a:pt x="32" y="342"/>
                      </a:lnTo>
                      <a:lnTo>
                        <a:pt x="33" y="327"/>
                      </a:lnTo>
                      <a:lnTo>
                        <a:pt x="32" y="309"/>
                      </a:lnTo>
                      <a:lnTo>
                        <a:pt x="25" y="292"/>
                      </a:lnTo>
                      <a:lnTo>
                        <a:pt x="18" y="273"/>
                      </a:lnTo>
                      <a:lnTo>
                        <a:pt x="9" y="255"/>
                      </a:lnTo>
                      <a:lnTo>
                        <a:pt x="4" y="239"/>
                      </a:lnTo>
                      <a:lnTo>
                        <a:pt x="0" y="227"/>
                      </a:lnTo>
                      <a:lnTo>
                        <a:pt x="4" y="227"/>
                      </a:lnTo>
                      <a:lnTo>
                        <a:pt x="7" y="229"/>
                      </a:lnTo>
                      <a:lnTo>
                        <a:pt x="9" y="229"/>
                      </a:lnTo>
                      <a:lnTo>
                        <a:pt x="11" y="231"/>
                      </a:lnTo>
                      <a:lnTo>
                        <a:pt x="11" y="231"/>
                      </a:lnTo>
                      <a:lnTo>
                        <a:pt x="13" y="229"/>
                      </a:lnTo>
                      <a:lnTo>
                        <a:pt x="14" y="227"/>
                      </a:lnTo>
                      <a:lnTo>
                        <a:pt x="16" y="224"/>
                      </a:lnTo>
                      <a:lnTo>
                        <a:pt x="7" y="215"/>
                      </a:lnTo>
                      <a:lnTo>
                        <a:pt x="4" y="204"/>
                      </a:lnTo>
                      <a:lnTo>
                        <a:pt x="0" y="192"/>
                      </a:lnTo>
                      <a:lnTo>
                        <a:pt x="9" y="182"/>
                      </a:lnTo>
                      <a:lnTo>
                        <a:pt x="16" y="171"/>
                      </a:lnTo>
                      <a:lnTo>
                        <a:pt x="23" y="161"/>
                      </a:lnTo>
                      <a:lnTo>
                        <a:pt x="33" y="152"/>
                      </a:lnTo>
                      <a:lnTo>
                        <a:pt x="46" y="147"/>
                      </a:lnTo>
                      <a:lnTo>
                        <a:pt x="54" y="147"/>
                      </a:lnTo>
                      <a:lnTo>
                        <a:pt x="68" y="145"/>
                      </a:lnTo>
                      <a:lnTo>
                        <a:pt x="86" y="142"/>
                      </a:lnTo>
                      <a:lnTo>
                        <a:pt x="102" y="138"/>
                      </a:lnTo>
                      <a:lnTo>
                        <a:pt x="116" y="135"/>
                      </a:lnTo>
                      <a:lnTo>
                        <a:pt x="121" y="122"/>
                      </a:lnTo>
                      <a:lnTo>
                        <a:pt x="129" y="108"/>
                      </a:lnTo>
                      <a:lnTo>
                        <a:pt x="140" y="98"/>
                      </a:lnTo>
                      <a:lnTo>
                        <a:pt x="154" y="93"/>
                      </a:lnTo>
                      <a:lnTo>
                        <a:pt x="154" y="81"/>
                      </a:lnTo>
                      <a:lnTo>
                        <a:pt x="161" y="77"/>
                      </a:lnTo>
                      <a:lnTo>
                        <a:pt x="170" y="68"/>
                      </a:lnTo>
                      <a:lnTo>
                        <a:pt x="180" y="60"/>
                      </a:lnTo>
                      <a:lnTo>
                        <a:pt x="191" y="53"/>
                      </a:lnTo>
                      <a:lnTo>
                        <a:pt x="201" y="47"/>
                      </a:lnTo>
                      <a:lnTo>
                        <a:pt x="208" y="51"/>
                      </a:lnTo>
                      <a:lnTo>
                        <a:pt x="210" y="53"/>
                      </a:lnTo>
                      <a:lnTo>
                        <a:pt x="210" y="56"/>
                      </a:lnTo>
                      <a:lnTo>
                        <a:pt x="210" y="60"/>
                      </a:lnTo>
                      <a:lnTo>
                        <a:pt x="212" y="65"/>
                      </a:lnTo>
                      <a:lnTo>
                        <a:pt x="217" y="67"/>
                      </a:lnTo>
                      <a:lnTo>
                        <a:pt x="222" y="67"/>
                      </a:lnTo>
                      <a:lnTo>
                        <a:pt x="225" y="68"/>
                      </a:lnTo>
                      <a:lnTo>
                        <a:pt x="231" y="70"/>
                      </a:lnTo>
                      <a:lnTo>
                        <a:pt x="234" y="54"/>
                      </a:lnTo>
                      <a:lnTo>
                        <a:pt x="239" y="46"/>
                      </a:lnTo>
                      <a:lnTo>
                        <a:pt x="246" y="40"/>
                      </a:lnTo>
                      <a:lnTo>
                        <a:pt x="255" y="35"/>
                      </a:lnTo>
                      <a:lnTo>
                        <a:pt x="264" y="32"/>
                      </a:lnTo>
                      <a:lnTo>
                        <a:pt x="273" y="23"/>
                      </a:lnTo>
                      <a:lnTo>
                        <a:pt x="269" y="21"/>
                      </a:lnTo>
                      <a:lnTo>
                        <a:pt x="269" y="19"/>
                      </a:lnTo>
                      <a:lnTo>
                        <a:pt x="267" y="18"/>
                      </a:lnTo>
                      <a:lnTo>
                        <a:pt x="266" y="16"/>
                      </a:lnTo>
                      <a:lnTo>
                        <a:pt x="280" y="16"/>
                      </a:lnTo>
                      <a:lnTo>
                        <a:pt x="294" y="23"/>
                      </a:lnTo>
                      <a:lnTo>
                        <a:pt x="309" y="25"/>
                      </a:lnTo>
                      <a:lnTo>
                        <a:pt x="325" y="25"/>
                      </a:lnTo>
                      <a:lnTo>
                        <a:pt x="342" y="23"/>
                      </a:lnTo>
                      <a:lnTo>
                        <a:pt x="342" y="32"/>
                      </a:lnTo>
                      <a:lnTo>
                        <a:pt x="330" y="47"/>
                      </a:lnTo>
                      <a:lnTo>
                        <a:pt x="323" y="70"/>
                      </a:lnTo>
                      <a:lnTo>
                        <a:pt x="335" y="77"/>
                      </a:lnTo>
                      <a:lnTo>
                        <a:pt x="351" y="86"/>
                      </a:lnTo>
                      <a:lnTo>
                        <a:pt x="367" y="95"/>
                      </a:lnTo>
                      <a:lnTo>
                        <a:pt x="383" y="100"/>
                      </a:lnTo>
                      <a:lnTo>
                        <a:pt x="395" y="100"/>
                      </a:lnTo>
                      <a:lnTo>
                        <a:pt x="404" y="86"/>
                      </a:lnTo>
                      <a:lnTo>
                        <a:pt x="409" y="63"/>
                      </a:lnTo>
                      <a:lnTo>
                        <a:pt x="410" y="40"/>
                      </a:lnTo>
                      <a:lnTo>
                        <a:pt x="414" y="18"/>
                      </a:lnTo>
                      <a:lnTo>
                        <a:pt x="419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883974E-380E-4578-99BB-108D571B228D}"/>
                  </a:ext>
                </a:extLst>
              </p:cNvPr>
              <p:cNvSpPr txBox="1"/>
              <p:nvPr/>
            </p:nvSpPr>
            <p:spPr>
              <a:xfrm>
                <a:off x="10442529" y="4100983"/>
                <a:ext cx="6960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Busan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0DCB3DB-3A4D-4E84-8CF7-EE82F4CF30E1}"/>
                  </a:ext>
                </a:extLst>
              </p:cNvPr>
              <p:cNvSpPr txBox="1"/>
              <p:nvPr/>
            </p:nvSpPr>
            <p:spPr>
              <a:xfrm>
                <a:off x="10269561" y="4596339"/>
                <a:ext cx="75212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Manille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152BD5A-BBD2-4CD8-83A7-CFFF9555876C}"/>
                  </a:ext>
                </a:extLst>
              </p:cNvPr>
              <p:cNvSpPr txBox="1"/>
              <p:nvPr/>
            </p:nvSpPr>
            <p:spPr>
              <a:xfrm>
                <a:off x="9614448" y="4247177"/>
                <a:ext cx="78899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Suzhou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8EED65B-BEC0-45AC-9251-94A8845BE94B}"/>
                  </a:ext>
                </a:extLst>
              </p:cNvPr>
              <p:cNvSpPr txBox="1"/>
              <p:nvPr/>
            </p:nvSpPr>
            <p:spPr>
              <a:xfrm>
                <a:off x="9021741" y="4871956"/>
                <a:ext cx="101181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Singapour</a:t>
                </a: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F8545094-15E7-4455-AD07-9C08392726FC}"/>
                  </a:ext>
                </a:extLst>
              </p:cNvPr>
              <p:cNvSpPr/>
              <p:nvPr/>
            </p:nvSpPr>
            <p:spPr>
              <a:xfrm>
                <a:off x="10427130" y="4214982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2A024EF5-FE2E-4E88-B5D5-09D67ECC5DD0}"/>
                  </a:ext>
                </a:extLst>
              </p:cNvPr>
              <p:cNvSpPr/>
              <p:nvPr/>
            </p:nvSpPr>
            <p:spPr>
              <a:xfrm>
                <a:off x="10233455" y="4368857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F473188B-8792-45E3-BB51-5741C11A6FB5}"/>
                  </a:ext>
                </a:extLst>
              </p:cNvPr>
              <p:cNvSpPr/>
              <p:nvPr/>
            </p:nvSpPr>
            <p:spPr>
              <a:xfrm>
                <a:off x="10244778" y="4714087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E00F7B7-8D93-4A06-A119-6A60E88DE3D0}"/>
                  </a:ext>
                </a:extLst>
              </p:cNvPr>
              <p:cNvSpPr/>
              <p:nvPr/>
            </p:nvSpPr>
            <p:spPr>
              <a:xfrm>
                <a:off x="9849300" y="4982319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32826F2-C2BD-479F-B25C-F47AED531A15}"/>
                  </a:ext>
                </a:extLst>
              </p:cNvPr>
              <p:cNvSpPr/>
              <p:nvPr/>
            </p:nvSpPr>
            <p:spPr>
              <a:xfrm>
                <a:off x="9204898" y="4635429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95F8F80-8F33-411D-B268-F044D5BBAFFA}"/>
                  </a:ext>
                </a:extLst>
              </p:cNvPr>
              <p:cNvSpPr txBox="1"/>
              <p:nvPr/>
            </p:nvSpPr>
            <p:spPr>
              <a:xfrm>
                <a:off x="8726601" y="4511694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Pune</a:t>
                </a: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AE5092D-A4F9-46CC-A0E9-DF6751F4D21B}"/>
                  </a:ext>
                </a:extLst>
              </p:cNvPr>
              <p:cNvSpPr/>
              <p:nvPr/>
            </p:nvSpPr>
            <p:spPr>
              <a:xfrm>
                <a:off x="7629896" y="4913263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EF459CC2-9EC7-46DB-B6AE-78A054017B23}"/>
                  </a:ext>
                </a:extLst>
              </p:cNvPr>
              <p:cNvSpPr txBox="1"/>
              <p:nvPr/>
            </p:nvSpPr>
            <p:spPr>
              <a:xfrm>
                <a:off x="7652833" y="4795092"/>
                <a:ext cx="67839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Lagos</a:t>
                </a: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91921101-0CF7-4801-BF18-735DC0470923}"/>
                  </a:ext>
                </a:extLst>
              </p:cNvPr>
              <p:cNvSpPr/>
              <p:nvPr/>
            </p:nvSpPr>
            <p:spPr>
              <a:xfrm>
                <a:off x="7771112" y="4198292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237D905-6419-462C-BB54-8D4371B8ADC5}"/>
                  </a:ext>
                </a:extLst>
              </p:cNvPr>
              <p:cNvSpPr txBox="1"/>
              <p:nvPr/>
            </p:nvSpPr>
            <p:spPr>
              <a:xfrm>
                <a:off x="7778019" y="4044606"/>
                <a:ext cx="61952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Tunis</a:t>
                </a: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4A352910-8337-497C-9890-D455010B6994}"/>
                  </a:ext>
                </a:extLst>
              </p:cNvPr>
              <p:cNvSpPr/>
              <p:nvPr/>
            </p:nvSpPr>
            <p:spPr>
              <a:xfrm>
                <a:off x="7773094" y="3846403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C275A2C6-0DE7-4CBE-9F1C-7FBEB36CDCEC}"/>
                  </a:ext>
                </a:extLst>
              </p:cNvPr>
              <p:cNvSpPr txBox="1"/>
              <p:nvPr/>
            </p:nvSpPr>
            <p:spPr>
              <a:xfrm>
                <a:off x="7778019" y="3655207"/>
                <a:ext cx="96693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Lausanne</a:t>
                </a:r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25865815-1CF9-44F2-B25A-D4599974AF6F}"/>
                  </a:ext>
                </a:extLst>
              </p:cNvPr>
              <p:cNvSpPr/>
              <p:nvPr/>
            </p:nvSpPr>
            <p:spPr>
              <a:xfrm>
                <a:off x="7695843" y="3984657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6795B14-682F-40AA-8442-4451DFFB0FF7}"/>
                  </a:ext>
                </a:extLst>
              </p:cNvPr>
              <p:cNvSpPr txBox="1"/>
              <p:nvPr/>
            </p:nvSpPr>
            <p:spPr>
              <a:xfrm>
                <a:off x="6948689" y="3937626"/>
                <a:ext cx="89960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Marseille</a:t>
                </a: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744C6F86-70BF-4B61-9E5E-8661C52214A5}"/>
                  </a:ext>
                </a:extLst>
              </p:cNvPr>
              <p:cNvSpPr/>
              <p:nvPr/>
            </p:nvSpPr>
            <p:spPr>
              <a:xfrm>
                <a:off x="7520182" y="3551824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38597D8-054C-48FF-BEEF-53E92324F687}"/>
                  </a:ext>
                </a:extLst>
              </p:cNvPr>
              <p:cNvSpPr txBox="1"/>
              <p:nvPr/>
            </p:nvSpPr>
            <p:spPr>
              <a:xfrm>
                <a:off x="6686488" y="3410984"/>
                <a:ext cx="100219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Newcastle</a:t>
                </a: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9D373174-5778-410C-802E-B889B98B6FDA}"/>
                  </a:ext>
                </a:extLst>
              </p:cNvPr>
              <p:cNvSpPr/>
              <p:nvPr/>
            </p:nvSpPr>
            <p:spPr>
              <a:xfrm>
                <a:off x="5866143" y="4136324"/>
                <a:ext cx="78882" cy="78658"/>
              </a:xfrm>
              <a:prstGeom prst="ellipse">
                <a:avLst/>
              </a:prstGeom>
              <a:solidFill>
                <a:srgbClr val="C50F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549E5402-6555-435C-BCD9-CE73A4EE8C57}"/>
                  </a:ext>
                </a:extLst>
              </p:cNvPr>
              <p:cNvSpPr txBox="1"/>
              <p:nvPr/>
            </p:nvSpPr>
            <p:spPr>
              <a:xfrm>
                <a:off x="5023204" y="4015619"/>
                <a:ext cx="102143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00" b="1" dirty="0"/>
                  <a:t>Pittsburgh</a:t>
                </a:r>
              </a:p>
            </p:txBody>
          </p:sp>
        </p:grp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7B56DCA-C5BF-472E-88B6-EA2B4ACFA949}"/>
                </a:ext>
              </a:extLst>
            </p:cNvPr>
            <p:cNvSpPr/>
            <p:nvPr/>
          </p:nvSpPr>
          <p:spPr>
            <a:xfrm>
              <a:off x="7908404" y="3983907"/>
              <a:ext cx="78882" cy="78658"/>
            </a:xfrm>
            <a:prstGeom prst="ellipse">
              <a:avLst/>
            </a:prstGeom>
            <a:solidFill>
              <a:srgbClr val="C5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E122C34-8559-42DA-927B-69647975BF1C}"/>
                </a:ext>
              </a:extLst>
            </p:cNvPr>
            <p:cNvSpPr txBox="1"/>
            <p:nvPr/>
          </p:nvSpPr>
          <p:spPr>
            <a:xfrm>
              <a:off x="7277100" y="3805540"/>
              <a:ext cx="78463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b="1" dirty="0"/>
                <a:t>Vourles</a:t>
              </a: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1588D86-E395-4FB2-A311-2495DDFA09A0}"/>
                </a:ext>
              </a:extLst>
            </p:cNvPr>
            <p:cNvSpPr/>
            <p:nvPr/>
          </p:nvSpPr>
          <p:spPr>
            <a:xfrm>
              <a:off x="8131740" y="4427945"/>
              <a:ext cx="78882" cy="78658"/>
            </a:xfrm>
            <a:prstGeom prst="ellipse">
              <a:avLst/>
            </a:prstGeom>
            <a:solidFill>
              <a:srgbClr val="C5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B85AC10-E4A5-4213-9914-FDBD776CD6E3}"/>
                </a:ext>
              </a:extLst>
            </p:cNvPr>
            <p:cNvSpPr txBox="1"/>
            <p:nvPr/>
          </p:nvSpPr>
          <p:spPr>
            <a:xfrm>
              <a:off x="7566847" y="4373154"/>
              <a:ext cx="70403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b="1" dirty="0"/>
                <a:t>Hergla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39016" y="6570136"/>
            <a:ext cx="9779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10" dirty="0">
                <a:solidFill>
                  <a:srgbClr val="767070"/>
                </a:solidFill>
                <a:latin typeface="Arial MT"/>
                <a:cs typeface="Arial MT"/>
              </a:rPr>
              <a:t>33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96000" y="0"/>
            <a:ext cx="6097270" cy="6858000"/>
            <a:chOff x="6096000" y="0"/>
            <a:chExt cx="6097270" cy="6858000"/>
          </a:xfrm>
        </p:grpSpPr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9328" y="6560095"/>
              <a:ext cx="131982" cy="1211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7145" y="6559312"/>
              <a:ext cx="137149" cy="1194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5185" y="6560095"/>
              <a:ext cx="198703" cy="1710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35284" y="6561111"/>
              <a:ext cx="561975" cy="229870"/>
            </a:xfrm>
            <a:custGeom>
              <a:avLst/>
              <a:gdLst/>
              <a:ahLst/>
              <a:cxnLst/>
              <a:rect l="l" t="t" r="r" b="b"/>
              <a:pathLst>
                <a:path w="561975" h="229870">
                  <a:moveTo>
                    <a:pt x="46380" y="206870"/>
                  </a:moveTo>
                  <a:lnTo>
                    <a:pt x="25158" y="206870"/>
                  </a:lnTo>
                  <a:lnTo>
                    <a:pt x="25158" y="214249"/>
                  </a:lnTo>
                  <a:lnTo>
                    <a:pt x="34366" y="214249"/>
                  </a:lnTo>
                  <a:lnTo>
                    <a:pt x="34366" y="222084"/>
                  </a:lnTo>
                  <a:lnTo>
                    <a:pt x="29311" y="222084"/>
                  </a:lnTo>
                  <a:lnTo>
                    <a:pt x="23698" y="222186"/>
                  </a:lnTo>
                  <a:lnTo>
                    <a:pt x="19646" y="218617"/>
                  </a:lnTo>
                  <a:lnTo>
                    <a:pt x="15163" y="215252"/>
                  </a:lnTo>
                  <a:lnTo>
                    <a:pt x="14592" y="208762"/>
                  </a:lnTo>
                  <a:lnTo>
                    <a:pt x="16167" y="203733"/>
                  </a:lnTo>
                  <a:lnTo>
                    <a:pt x="18186" y="198132"/>
                  </a:lnTo>
                  <a:lnTo>
                    <a:pt x="24701" y="195338"/>
                  </a:lnTo>
                  <a:lnTo>
                    <a:pt x="30327" y="195681"/>
                  </a:lnTo>
                  <a:lnTo>
                    <a:pt x="36169" y="195567"/>
                  </a:lnTo>
                  <a:lnTo>
                    <a:pt x="41109" y="199034"/>
                  </a:lnTo>
                  <a:lnTo>
                    <a:pt x="46278" y="201383"/>
                  </a:lnTo>
                  <a:lnTo>
                    <a:pt x="46278" y="191643"/>
                  </a:lnTo>
                  <a:lnTo>
                    <a:pt x="38214" y="189458"/>
                  </a:lnTo>
                  <a:lnTo>
                    <a:pt x="29883" y="188493"/>
                  </a:lnTo>
                  <a:lnTo>
                    <a:pt x="21590" y="189064"/>
                  </a:lnTo>
                  <a:lnTo>
                    <a:pt x="13589" y="191541"/>
                  </a:lnTo>
                  <a:lnTo>
                    <a:pt x="8648" y="194335"/>
                  </a:lnTo>
                  <a:lnTo>
                    <a:pt x="4267" y="199034"/>
                  </a:lnTo>
                  <a:lnTo>
                    <a:pt x="3594" y="204851"/>
                  </a:lnTo>
                  <a:lnTo>
                    <a:pt x="2806" y="210439"/>
                  </a:lnTo>
                  <a:lnTo>
                    <a:pt x="3251" y="216712"/>
                  </a:lnTo>
                  <a:lnTo>
                    <a:pt x="6959" y="220967"/>
                  </a:lnTo>
                  <a:lnTo>
                    <a:pt x="10896" y="226225"/>
                  </a:lnTo>
                  <a:lnTo>
                    <a:pt x="17513" y="228015"/>
                  </a:lnTo>
                  <a:lnTo>
                    <a:pt x="23583" y="229235"/>
                  </a:lnTo>
                  <a:lnTo>
                    <a:pt x="32791" y="229235"/>
                  </a:lnTo>
                  <a:lnTo>
                    <a:pt x="37401" y="228346"/>
                  </a:lnTo>
                  <a:lnTo>
                    <a:pt x="41897" y="227342"/>
                  </a:lnTo>
                  <a:lnTo>
                    <a:pt x="46380" y="226110"/>
                  </a:lnTo>
                  <a:lnTo>
                    <a:pt x="46380" y="206870"/>
                  </a:lnTo>
                  <a:close/>
                </a:path>
                <a:path w="561975" h="229870">
                  <a:moveTo>
                    <a:pt x="148831" y="61861"/>
                  </a:moveTo>
                  <a:lnTo>
                    <a:pt x="148717" y="55486"/>
                  </a:lnTo>
                  <a:lnTo>
                    <a:pt x="148717" y="48996"/>
                  </a:lnTo>
                  <a:lnTo>
                    <a:pt x="126022" y="48996"/>
                  </a:lnTo>
                  <a:lnTo>
                    <a:pt x="126136" y="55372"/>
                  </a:lnTo>
                  <a:lnTo>
                    <a:pt x="126022" y="61760"/>
                  </a:lnTo>
                  <a:lnTo>
                    <a:pt x="126136" y="68249"/>
                  </a:lnTo>
                  <a:lnTo>
                    <a:pt x="141185" y="68249"/>
                  </a:lnTo>
                  <a:lnTo>
                    <a:pt x="148717" y="68351"/>
                  </a:lnTo>
                  <a:lnTo>
                    <a:pt x="148831" y="61861"/>
                  </a:lnTo>
                  <a:close/>
                </a:path>
                <a:path w="561975" h="229870">
                  <a:moveTo>
                    <a:pt x="153657" y="228574"/>
                  </a:moveTo>
                  <a:lnTo>
                    <a:pt x="143776" y="217385"/>
                  </a:lnTo>
                  <a:lnTo>
                    <a:pt x="140652" y="214134"/>
                  </a:lnTo>
                  <a:lnTo>
                    <a:pt x="138607" y="212013"/>
                  </a:lnTo>
                  <a:lnTo>
                    <a:pt x="142316" y="209778"/>
                  </a:lnTo>
                  <a:lnTo>
                    <a:pt x="145897" y="207759"/>
                  </a:lnTo>
                  <a:lnTo>
                    <a:pt x="146697" y="207314"/>
                  </a:lnTo>
                  <a:lnTo>
                    <a:pt x="147370" y="202615"/>
                  </a:lnTo>
                  <a:lnTo>
                    <a:pt x="148717" y="197472"/>
                  </a:lnTo>
                  <a:lnTo>
                    <a:pt x="147942" y="196126"/>
                  </a:lnTo>
                  <a:lnTo>
                    <a:pt x="145453" y="191757"/>
                  </a:lnTo>
                  <a:lnTo>
                    <a:pt x="140284" y="190525"/>
                  </a:lnTo>
                  <a:lnTo>
                    <a:pt x="136690" y="189953"/>
                  </a:lnTo>
                  <a:lnTo>
                    <a:pt x="136690" y="198132"/>
                  </a:lnTo>
                  <a:lnTo>
                    <a:pt x="136359" y="204736"/>
                  </a:lnTo>
                  <a:lnTo>
                    <a:pt x="132651" y="206197"/>
                  </a:lnTo>
                  <a:lnTo>
                    <a:pt x="129057" y="207759"/>
                  </a:lnTo>
                  <a:lnTo>
                    <a:pt x="125780" y="207200"/>
                  </a:lnTo>
                  <a:lnTo>
                    <a:pt x="125120" y="207086"/>
                  </a:lnTo>
                  <a:lnTo>
                    <a:pt x="121424" y="207200"/>
                  </a:lnTo>
                  <a:lnTo>
                    <a:pt x="121424" y="196456"/>
                  </a:lnTo>
                  <a:lnTo>
                    <a:pt x="125120" y="196570"/>
                  </a:lnTo>
                  <a:lnTo>
                    <a:pt x="126047" y="196456"/>
                  </a:lnTo>
                  <a:lnTo>
                    <a:pt x="128828" y="196126"/>
                  </a:lnTo>
                  <a:lnTo>
                    <a:pt x="132537" y="197129"/>
                  </a:lnTo>
                  <a:lnTo>
                    <a:pt x="136690" y="198132"/>
                  </a:lnTo>
                  <a:lnTo>
                    <a:pt x="136690" y="189953"/>
                  </a:lnTo>
                  <a:lnTo>
                    <a:pt x="132715" y="189318"/>
                  </a:lnTo>
                  <a:lnTo>
                    <a:pt x="131191" y="189268"/>
                  </a:lnTo>
                  <a:lnTo>
                    <a:pt x="125056" y="189103"/>
                  </a:lnTo>
                  <a:lnTo>
                    <a:pt x="117373" y="189268"/>
                  </a:lnTo>
                  <a:lnTo>
                    <a:pt x="109740" y="189191"/>
                  </a:lnTo>
                  <a:lnTo>
                    <a:pt x="109855" y="228676"/>
                  </a:lnTo>
                  <a:lnTo>
                    <a:pt x="121424" y="228676"/>
                  </a:lnTo>
                  <a:lnTo>
                    <a:pt x="121424" y="214249"/>
                  </a:lnTo>
                  <a:lnTo>
                    <a:pt x="123101" y="214134"/>
                  </a:lnTo>
                  <a:lnTo>
                    <a:pt x="126580" y="214134"/>
                  </a:lnTo>
                  <a:lnTo>
                    <a:pt x="131305" y="218617"/>
                  </a:lnTo>
                  <a:lnTo>
                    <a:pt x="135013" y="223875"/>
                  </a:lnTo>
                  <a:lnTo>
                    <a:pt x="139509" y="228574"/>
                  </a:lnTo>
                  <a:lnTo>
                    <a:pt x="144221" y="228676"/>
                  </a:lnTo>
                  <a:lnTo>
                    <a:pt x="148932" y="228676"/>
                  </a:lnTo>
                  <a:lnTo>
                    <a:pt x="153657" y="228574"/>
                  </a:lnTo>
                  <a:close/>
                </a:path>
                <a:path w="561975" h="229870">
                  <a:moveTo>
                    <a:pt x="256501" y="205638"/>
                  </a:moveTo>
                  <a:lnTo>
                    <a:pt x="253441" y="197510"/>
                  </a:lnTo>
                  <a:lnTo>
                    <a:pt x="250202" y="194449"/>
                  </a:lnTo>
                  <a:lnTo>
                    <a:pt x="247116" y="191541"/>
                  </a:lnTo>
                  <a:lnTo>
                    <a:pt x="245186" y="190893"/>
                  </a:lnTo>
                  <a:lnTo>
                    <a:pt x="245186" y="208432"/>
                  </a:lnTo>
                  <a:lnTo>
                    <a:pt x="244983" y="215595"/>
                  </a:lnTo>
                  <a:lnTo>
                    <a:pt x="239814" y="219837"/>
                  </a:lnTo>
                  <a:lnTo>
                    <a:pt x="234188" y="224205"/>
                  </a:lnTo>
                  <a:lnTo>
                    <a:pt x="224421" y="221742"/>
                  </a:lnTo>
                  <a:lnTo>
                    <a:pt x="222288" y="214807"/>
                  </a:lnTo>
                  <a:lnTo>
                    <a:pt x="220484" y="208432"/>
                  </a:lnTo>
                  <a:lnTo>
                    <a:pt x="221170" y="199250"/>
                  </a:lnTo>
                  <a:lnTo>
                    <a:pt x="228460" y="196570"/>
                  </a:lnTo>
                  <a:lnTo>
                    <a:pt x="233857" y="194449"/>
                  </a:lnTo>
                  <a:lnTo>
                    <a:pt x="240601" y="196570"/>
                  </a:lnTo>
                  <a:lnTo>
                    <a:pt x="242951" y="201942"/>
                  </a:lnTo>
                  <a:lnTo>
                    <a:pt x="245135" y="207581"/>
                  </a:lnTo>
                  <a:lnTo>
                    <a:pt x="245186" y="208432"/>
                  </a:lnTo>
                  <a:lnTo>
                    <a:pt x="245186" y="190893"/>
                  </a:lnTo>
                  <a:lnTo>
                    <a:pt x="240055" y="189153"/>
                  </a:lnTo>
                  <a:lnTo>
                    <a:pt x="232651" y="188391"/>
                  </a:lnTo>
                  <a:lnTo>
                    <a:pt x="225285" y="189280"/>
                  </a:lnTo>
                  <a:lnTo>
                    <a:pt x="218351" y="191871"/>
                  </a:lnTo>
                  <a:lnTo>
                    <a:pt x="211874" y="198602"/>
                  </a:lnTo>
                  <a:lnTo>
                    <a:pt x="209346" y="207581"/>
                  </a:lnTo>
                  <a:lnTo>
                    <a:pt x="210807" y="216877"/>
                  </a:lnTo>
                  <a:lnTo>
                    <a:pt x="216331" y="224536"/>
                  </a:lnTo>
                  <a:lnTo>
                    <a:pt x="220040" y="227228"/>
                  </a:lnTo>
                  <a:lnTo>
                    <a:pt x="224536" y="228574"/>
                  </a:lnTo>
                  <a:lnTo>
                    <a:pt x="229031" y="229463"/>
                  </a:lnTo>
                  <a:lnTo>
                    <a:pt x="237451" y="229463"/>
                  </a:lnTo>
                  <a:lnTo>
                    <a:pt x="242849" y="228231"/>
                  </a:lnTo>
                  <a:lnTo>
                    <a:pt x="248577" y="226555"/>
                  </a:lnTo>
                  <a:lnTo>
                    <a:pt x="250456" y="224205"/>
                  </a:lnTo>
                  <a:lnTo>
                    <a:pt x="252171" y="222084"/>
                  </a:lnTo>
                  <a:lnTo>
                    <a:pt x="256133" y="214350"/>
                  </a:lnTo>
                  <a:lnTo>
                    <a:pt x="256501" y="205638"/>
                  </a:lnTo>
                  <a:close/>
                </a:path>
                <a:path w="561975" h="229870">
                  <a:moveTo>
                    <a:pt x="327533" y="68249"/>
                  </a:moveTo>
                  <a:lnTo>
                    <a:pt x="327317" y="61861"/>
                  </a:lnTo>
                  <a:lnTo>
                    <a:pt x="327418" y="55372"/>
                  </a:lnTo>
                  <a:lnTo>
                    <a:pt x="327418" y="48996"/>
                  </a:lnTo>
                  <a:lnTo>
                    <a:pt x="304507" y="48996"/>
                  </a:lnTo>
                  <a:lnTo>
                    <a:pt x="304507" y="61861"/>
                  </a:lnTo>
                  <a:lnTo>
                    <a:pt x="304622" y="68249"/>
                  </a:lnTo>
                  <a:lnTo>
                    <a:pt x="312254" y="68249"/>
                  </a:lnTo>
                  <a:lnTo>
                    <a:pt x="319900" y="68465"/>
                  </a:lnTo>
                  <a:lnTo>
                    <a:pt x="327533" y="68249"/>
                  </a:lnTo>
                  <a:close/>
                </a:path>
                <a:path w="561975" h="229870">
                  <a:moveTo>
                    <a:pt x="358432" y="217601"/>
                  </a:moveTo>
                  <a:lnTo>
                    <a:pt x="358317" y="213690"/>
                  </a:lnTo>
                  <a:lnTo>
                    <a:pt x="358317" y="189191"/>
                  </a:lnTo>
                  <a:lnTo>
                    <a:pt x="346519" y="189191"/>
                  </a:lnTo>
                  <a:lnTo>
                    <a:pt x="346405" y="197358"/>
                  </a:lnTo>
                  <a:lnTo>
                    <a:pt x="346633" y="205524"/>
                  </a:lnTo>
                  <a:lnTo>
                    <a:pt x="346519" y="216598"/>
                  </a:lnTo>
                  <a:lnTo>
                    <a:pt x="345503" y="220294"/>
                  </a:lnTo>
                  <a:lnTo>
                    <a:pt x="342366" y="221297"/>
                  </a:lnTo>
                  <a:lnTo>
                    <a:pt x="339102" y="222186"/>
                  </a:lnTo>
                  <a:lnTo>
                    <a:pt x="335292" y="222300"/>
                  </a:lnTo>
                  <a:lnTo>
                    <a:pt x="332371" y="220510"/>
                  </a:lnTo>
                  <a:lnTo>
                    <a:pt x="329780" y="218833"/>
                  </a:lnTo>
                  <a:lnTo>
                    <a:pt x="329450" y="215480"/>
                  </a:lnTo>
                  <a:lnTo>
                    <a:pt x="329450" y="204851"/>
                  </a:lnTo>
                  <a:lnTo>
                    <a:pt x="329552" y="197015"/>
                  </a:lnTo>
                  <a:lnTo>
                    <a:pt x="329450" y="189191"/>
                  </a:lnTo>
                  <a:lnTo>
                    <a:pt x="317881" y="189191"/>
                  </a:lnTo>
                  <a:lnTo>
                    <a:pt x="317881" y="205638"/>
                  </a:lnTo>
                  <a:lnTo>
                    <a:pt x="317652" y="213804"/>
                  </a:lnTo>
                  <a:lnTo>
                    <a:pt x="317652" y="217601"/>
                  </a:lnTo>
                  <a:lnTo>
                    <a:pt x="318325" y="221856"/>
                  </a:lnTo>
                  <a:lnTo>
                    <a:pt x="321475" y="224536"/>
                  </a:lnTo>
                  <a:lnTo>
                    <a:pt x="325285" y="227672"/>
                  </a:lnTo>
                  <a:lnTo>
                    <a:pt x="330123" y="229019"/>
                  </a:lnTo>
                  <a:lnTo>
                    <a:pt x="334949" y="229463"/>
                  </a:lnTo>
                  <a:lnTo>
                    <a:pt x="343369" y="229463"/>
                  </a:lnTo>
                  <a:lnTo>
                    <a:pt x="347192" y="228015"/>
                  </a:lnTo>
                  <a:lnTo>
                    <a:pt x="351459" y="227558"/>
                  </a:lnTo>
                  <a:lnTo>
                    <a:pt x="354495" y="224650"/>
                  </a:lnTo>
                  <a:lnTo>
                    <a:pt x="357187" y="221627"/>
                  </a:lnTo>
                  <a:lnTo>
                    <a:pt x="358432" y="217601"/>
                  </a:lnTo>
                  <a:close/>
                </a:path>
                <a:path w="561975" h="229870">
                  <a:moveTo>
                    <a:pt x="460641" y="197573"/>
                  </a:moveTo>
                  <a:lnTo>
                    <a:pt x="459727" y="196011"/>
                  </a:lnTo>
                  <a:lnTo>
                    <a:pt x="457390" y="191985"/>
                  </a:lnTo>
                  <a:lnTo>
                    <a:pt x="452107" y="190754"/>
                  </a:lnTo>
                  <a:lnTo>
                    <a:pt x="449745" y="190322"/>
                  </a:lnTo>
                  <a:lnTo>
                    <a:pt x="449745" y="200266"/>
                  </a:lnTo>
                  <a:lnTo>
                    <a:pt x="448398" y="206527"/>
                  </a:lnTo>
                  <a:lnTo>
                    <a:pt x="444360" y="207530"/>
                  </a:lnTo>
                  <a:lnTo>
                    <a:pt x="440982" y="208432"/>
                  </a:lnTo>
                  <a:lnTo>
                    <a:pt x="438658" y="208203"/>
                  </a:lnTo>
                  <a:lnTo>
                    <a:pt x="437502" y="208089"/>
                  </a:lnTo>
                  <a:lnTo>
                    <a:pt x="434136" y="208203"/>
                  </a:lnTo>
                  <a:lnTo>
                    <a:pt x="434251" y="196570"/>
                  </a:lnTo>
                  <a:lnTo>
                    <a:pt x="438061" y="196799"/>
                  </a:lnTo>
                  <a:lnTo>
                    <a:pt x="439343" y="196570"/>
                  </a:lnTo>
                  <a:lnTo>
                    <a:pt x="442556" y="196011"/>
                  </a:lnTo>
                  <a:lnTo>
                    <a:pt x="446036" y="198031"/>
                  </a:lnTo>
                  <a:lnTo>
                    <a:pt x="449745" y="200266"/>
                  </a:lnTo>
                  <a:lnTo>
                    <a:pt x="449745" y="190322"/>
                  </a:lnTo>
                  <a:lnTo>
                    <a:pt x="444830" y="189407"/>
                  </a:lnTo>
                  <a:lnTo>
                    <a:pt x="442379" y="189318"/>
                  </a:lnTo>
                  <a:lnTo>
                    <a:pt x="437400" y="189141"/>
                  </a:lnTo>
                  <a:lnTo>
                    <a:pt x="429907" y="189318"/>
                  </a:lnTo>
                  <a:lnTo>
                    <a:pt x="422452" y="189293"/>
                  </a:lnTo>
                  <a:lnTo>
                    <a:pt x="422440" y="215696"/>
                  </a:lnTo>
                  <a:lnTo>
                    <a:pt x="422567" y="228676"/>
                  </a:lnTo>
                  <a:lnTo>
                    <a:pt x="434251" y="228676"/>
                  </a:lnTo>
                  <a:lnTo>
                    <a:pt x="434136" y="216154"/>
                  </a:lnTo>
                  <a:lnTo>
                    <a:pt x="440194" y="215696"/>
                  </a:lnTo>
                  <a:lnTo>
                    <a:pt x="446824" y="216712"/>
                  </a:lnTo>
                  <a:lnTo>
                    <a:pt x="448627" y="215696"/>
                  </a:lnTo>
                  <a:lnTo>
                    <a:pt x="452437" y="213575"/>
                  </a:lnTo>
                  <a:lnTo>
                    <a:pt x="456603" y="211670"/>
                  </a:lnTo>
                  <a:lnTo>
                    <a:pt x="459003" y="208432"/>
                  </a:lnTo>
                  <a:lnTo>
                    <a:pt x="459740" y="207429"/>
                  </a:lnTo>
                  <a:lnTo>
                    <a:pt x="460082" y="202831"/>
                  </a:lnTo>
                  <a:lnTo>
                    <a:pt x="460641" y="197573"/>
                  </a:lnTo>
                  <a:close/>
                </a:path>
                <a:path w="561975" h="229870">
                  <a:moveTo>
                    <a:pt x="469938" y="143649"/>
                  </a:moveTo>
                  <a:lnTo>
                    <a:pt x="0" y="143649"/>
                  </a:lnTo>
                  <a:lnTo>
                    <a:pt x="0" y="149987"/>
                  </a:lnTo>
                  <a:lnTo>
                    <a:pt x="0" y="163931"/>
                  </a:lnTo>
                  <a:lnTo>
                    <a:pt x="0" y="170268"/>
                  </a:lnTo>
                  <a:lnTo>
                    <a:pt x="461683" y="170268"/>
                  </a:lnTo>
                  <a:lnTo>
                    <a:pt x="461683" y="163931"/>
                  </a:lnTo>
                  <a:lnTo>
                    <a:pt x="465861" y="163931"/>
                  </a:lnTo>
                  <a:lnTo>
                    <a:pt x="465861" y="149987"/>
                  </a:lnTo>
                  <a:lnTo>
                    <a:pt x="469938" y="149987"/>
                  </a:lnTo>
                  <a:lnTo>
                    <a:pt x="469938" y="143649"/>
                  </a:lnTo>
                  <a:close/>
                </a:path>
                <a:path w="561975" h="229870">
                  <a:moveTo>
                    <a:pt x="561848" y="84912"/>
                  </a:moveTo>
                  <a:lnTo>
                    <a:pt x="527024" y="0"/>
                  </a:lnTo>
                  <a:lnTo>
                    <a:pt x="498716" y="0"/>
                  </a:lnTo>
                  <a:lnTo>
                    <a:pt x="532193" y="84912"/>
                  </a:lnTo>
                  <a:lnTo>
                    <a:pt x="498716" y="169938"/>
                  </a:lnTo>
                  <a:lnTo>
                    <a:pt x="527024" y="169837"/>
                  </a:lnTo>
                  <a:lnTo>
                    <a:pt x="561848" y="84912"/>
                  </a:lnTo>
                  <a:close/>
                </a:path>
              </a:pathLst>
            </a:custGeom>
            <a:solidFill>
              <a:srgbClr val="5A67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23370" y="6717030"/>
              <a:ext cx="469900" cy="0"/>
            </a:xfrm>
            <a:custGeom>
              <a:avLst/>
              <a:gdLst/>
              <a:ahLst/>
              <a:cxnLst/>
              <a:rect l="l" t="t" r="r" b="b"/>
              <a:pathLst>
                <a:path w="469900">
                  <a:moveTo>
                    <a:pt x="0" y="0"/>
                  </a:moveTo>
                  <a:lnTo>
                    <a:pt x="469900" y="0"/>
                  </a:lnTo>
                </a:path>
              </a:pathLst>
            </a:custGeom>
            <a:ln w="28575">
              <a:solidFill>
                <a:srgbClr val="5C64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5327" y="368808"/>
              <a:ext cx="4728972" cy="6102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9336" y="432816"/>
              <a:ext cx="4550664" cy="59237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60286" y="413766"/>
              <a:ext cx="4589145" cy="5962015"/>
            </a:xfrm>
            <a:custGeom>
              <a:avLst/>
              <a:gdLst/>
              <a:ahLst/>
              <a:cxnLst/>
              <a:rect l="l" t="t" r="r" b="b"/>
              <a:pathLst>
                <a:path w="4589145" h="5962015">
                  <a:moveTo>
                    <a:pt x="0" y="5961888"/>
                  </a:moveTo>
                  <a:lnTo>
                    <a:pt x="4588764" y="5961888"/>
                  </a:lnTo>
                  <a:lnTo>
                    <a:pt x="4588764" y="0"/>
                  </a:lnTo>
                  <a:lnTo>
                    <a:pt x="0" y="0"/>
                  </a:lnTo>
                  <a:lnTo>
                    <a:pt x="0" y="59618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6549" y="1689303"/>
            <a:ext cx="23583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solidFill>
                  <a:srgbClr val="C50F3A"/>
                </a:solidFill>
                <a:latin typeface="Arial MT"/>
                <a:cs typeface="Arial MT"/>
              </a:rPr>
              <a:t>Economy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5577" y="2741298"/>
            <a:ext cx="4516120" cy="195951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940"/>
              </a:spcBef>
              <a:buClr>
                <a:srgbClr val="C50F3A"/>
              </a:buClr>
              <a:tabLst>
                <a:tab pos="148590" algn="l"/>
              </a:tabLst>
            </a:pPr>
            <a:r>
              <a:rPr sz="1600" dirty="0">
                <a:latin typeface="Arial MT"/>
                <a:cs typeface="Arial MT"/>
              </a:rPr>
              <a:t>Purchases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close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possible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production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sites</a:t>
            </a:r>
          </a:p>
          <a:p>
            <a:pPr marL="12065" marR="5080">
              <a:lnSpc>
                <a:spcPts val="1510"/>
              </a:lnSpc>
              <a:spcBef>
                <a:spcPts val="1030"/>
              </a:spcBef>
              <a:buClr>
                <a:srgbClr val="C50F3A"/>
              </a:buClr>
              <a:tabLst>
                <a:tab pos="148590" algn="l"/>
              </a:tabLst>
            </a:pPr>
            <a:endParaRPr lang="fr-FR" sz="1600" spc="-5" dirty="0">
              <a:latin typeface="Arial MT"/>
              <a:cs typeface="Arial MT"/>
            </a:endParaRPr>
          </a:p>
          <a:p>
            <a:pPr marL="12065" marR="5080">
              <a:lnSpc>
                <a:spcPts val="1510"/>
              </a:lnSpc>
              <a:spcBef>
                <a:spcPts val="1030"/>
              </a:spcBef>
              <a:buClr>
                <a:srgbClr val="C50F3A"/>
              </a:buClr>
              <a:tabLst>
                <a:tab pos="148590" algn="l"/>
              </a:tabLst>
            </a:pPr>
            <a:endParaRPr lang="fr-FR" sz="1600" spc="-5" dirty="0">
              <a:latin typeface="Arial MT"/>
              <a:cs typeface="Arial MT"/>
            </a:endParaRPr>
          </a:p>
          <a:p>
            <a:pPr marL="12065" marR="5080">
              <a:lnSpc>
                <a:spcPts val="1510"/>
              </a:lnSpc>
              <a:spcBef>
                <a:spcPts val="1030"/>
              </a:spcBef>
              <a:buClr>
                <a:srgbClr val="C50F3A"/>
              </a:buClr>
              <a:tabLst>
                <a:tab pos="148590" algn="l"/>
              </a:tabLst>
            </a:pPr>
            <a:r>
              <a:rPr sz="1600" spc="-5" dirty="0">
                <a:latin typeface="Arial MT"/>
                <a:cs typeface="Arial MT"/>
              </a:rPr>
              <a:t>Prevent </a:t>
            </a:r>
            <a:r>
              <a:rPr sz="1600" dirty="0">
                <a:latin typeface="Arial MT"/>
                <a:cs typeface="Arial MT"/>
              </a:rPr>
              <a:t>the risks of corruption by signing a </a:t>
            </a:r>
            <a:r>
              <a:rPr sz="1600" spc="-5" dirty="0">
                <a:latin typeface="Arial MT"/>
                <a:cs typeface="Arial MT"/>
              </a:rPr>
              <a:t>Code </a:t>
            </a:r>
            <a:r>
              <a:rPr sz="1600" dirty="0">
                <a:latin typeface="Arial MT"/>
                <a:cs typeface="Arial MT"/>
              </a:rPr>
              <a:t>of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Conduct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when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employees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are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hired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following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 </a:t>
            </a:r>
            <a:r>
              <a:rPr sz="1600" spc="-3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e-learning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training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all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subsidiaries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5714A22-7C78-403F-A762-3050B540CA89}"/>
              </a:ext>
            </a:extLst>
          </p:cNvPr>
          <p:cNvGrpSpPr/>
          <p:nvPr/>
        </p:nvGrpSpPr>
        <p:grpSpPr>
          <a:xfrm>
            <a:off x="364755" y="3944809"/>
            <a:ext cx="755628" cy="756000"/>
            <a:chOff x="235552" y="3755858"/>
            <a:chExt cx="755628" cy="756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81E411D-2DC0-4453-AAB4-65799BA0CEEC}"/>
                </a:ext>
              </a:extLst>
            </p:cNvPr>
            <p:cNvSpPr/>
            <p:nvPr/>
          </p:nvSpPr>
          <p:spPr>
            <a:xfrm>
              <a:off x="235552" y="3755858"/>
              <a:ext cx="755628" cy="756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7" name="Graphique 16" descr="Argent">
              <a:extLst>
                <a:ext uri="{FF2B5EF4-FFF2-40B4-BE49-F238E27FC236}">
                  <a16:creationId xmlns:a16="http://schemas.microsoft.com/office/drawing/2014/main" id="{447AFA15-8342-49B5-9CE8-380B540C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157" y="3849649"/>
              <a:ext cx="568418" cy="568418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46D4817-CBFC-4F68-811B-561770665BDB}"/>
              </a:ext>
            </a:extLst>
          </p:cNvPr>
          <p:cNvGrpSpPr/>
          <p:nvPr/>
        </p:nvGrpSpPr>
        <p:grpSpPr>
          <a:xfrm>
            <a:off x="364755" y="2726939"/>
            <a:ext cx="755628" cy="756000"/>
            <a:chOff x="123591" y="2583204"/>
            <a:chExt cx="1013036" cy="101273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CC31406-5FA7-476B-BC08-009238C58E1F}"/>
                </a:ext>
              </a:extLst>
            </p:cNvPr>
            <p:cNvSpPr/>
            <p:nvPr/>
          </p:nvSpPr>
          <p:spPr>
            <a:xfrm>
              <a:off x="123591" y="2583204"/>
              <a:ext cx="1013036" cy="101273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0" name="Graphique 19" descr="Panier">
              <a:extLst>
                <a:ext uri="{FF2B5EF4-FFF2-40B4-BE49-F238E27FC236}">
                  <a16:creationId xmlns:a16="http://schemas.microsoft.com/office/drawing/2014/main" id="{CDE4B463-09EC-4EB2-AD8E-EA4D933F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1244" y="2730706"/>
              <a:ext cx="717730" cy="7177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40476" y="3276600"/>
            <a:ext cx="5065619" cy="206402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144780" algn="just">
              <a:lnSpc>
                <a:spcPts val="1510"/>
              </a:lnSpc>
              <a:spcBef>
                <a:spcPts val="295"/>
              </a:spcBef>
              <a:buClr>
                <a:srgbClr val="C50F3A"/>
              </a:buClr>
              <a:tabLst>
                <a:tab pos="148590" algn="l"/>
              </a:tabLst>
            </a:pPr>
            <a:r>
              <a:rPr sz="1600" spc="-30" dirty="0">
                <a:latin typeface="Arial MT"/>
                <a:cs typeface="Arial MT"/>
              </a:rPr>
              <a:t>Talent </a:t>
            </a:r>
            <a:r>
              <a:rPr sz="1600" spc="-5" dirty="0">
                <a:latin typeface="Arial MT"/>
                <a:cs typeface="Arial MT"/>
              </a:rPr>
              <a:t>development </a:t>
            </a:r>
            <a:r>
              <a:rPr sz="1600" dirty="0">
                <a:latin typeface="Arial MT"/>
                <a:cs typeface="Arial MT"/>
              </a:rPr>
              <a:t>and </a:t>
            </a:r>
            <a:r>
              <a:rPr sz="1600" spc="-5" dirty="0">
                <a:latin typeface="Arial MT"/>
                <a:cs typeface="Arial MT"/>
              </a:rPr>
              <a:t>professionalisation, </a:t>
            </a:r>
            <a:r>
              <a:rPr sz="1600" dirty="0">
                <a:latin typeface="Arial MT"/>
                <a:cs typeface="Arial MT"/>
              </a:rPr>
              <a:t>in all countries </a:t>
            </a:r>
            <a:r>
              <a:rPr sz="1600" spc="-5" dirty="0">
                <a:latin typeface="Arial MT"/>
                <a:cs typeface="Arial MT"/>
              </a:rPr>
              <a:t>where </a:t>
            </a:r>
            <a:r>
              <a:rPr sz="1600" spc="-37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CMR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operates</a:t>
            </a:r>
            <a:r>
              <a:rPr lang="fr-FR" sz="1600" dirty="0">
                <a:latin typeface="Arial MT"/>
                <a:cs typeface="Arial MT"/>
              </a:rPr>
              <a:t> </a:t>
            </a:r>
            <a:r>
              <a:rPr lang="en-US" sz="1600" dirty="0">
                <a:latin typeface="Arial MT"/>
                <a:cs typeface="Arial MT"/>
              </a:rPr>
              <a:t>through formalized succession plans for key positions and exchange programs to discover different professions</a:t>
            </a:r>
          </a:p>
          <a:p>
            <a:pPr marL="12065" marR="144780" algn="just">
              <a:lnSpc>
                <a:spcPts val="1510"/>
              </a:lnSpc>
              <a:spcBef>
                <a:spcPts val="295"/>
              </a:spcBef>
              <a:buClr>
                <a:srgbClr val="C50F3A"/>
              </a:buClr>
              <a:tabLst>
                <a:tab pos="148590" algn="l"/>
              </a:tabLst>
            </a:pPr>
            <a:endParaRPr sz="1600" dirty="0">
              <a:latin typeface="Arial MT"/>
              <a:cs typeface="Arial MT"/>
            </a:endParaRPr>
          </a:p>
          <a:p>
            <a:pPr marL="12065" marR="5080" algn="just">
              <a:lnSpc>
                <a:spcPts val="1510"/>
              </a:lnSpc>
              <a:spcBef>
                <a:spcPts val="1010"/>
              </a:spcBef>
              <a:buClr>
                <a:srgbClr val="C50F3A"/>
              </a:buClr>
              <a:tabLst>
                <a:tab pos="148590" algn="l"/>
              </a:tabLst>
            </a:pPr>
            <a:endParaRPr sz="1600" dirty="0">
              <a:latin typeface="Arial MT"/>
              <a:cs typeface="Arial MT"/>
            </a:endParaRPr>
          </a:p>
          <a:p>
            <a:pPr marL="12065" marR="66040" algn="just">
              <a:lnSpc>
                <a:spcPts val="1510"/>
              </a:lnSpc>
              <a:spcBef>
                <a:spcPts val="1000"/>
              </a:spcBef>
              <a:buClr>
                <a:srgbClr val="C50F3A"/>
              </a:buClr>
              <a:tabLst>
                <a:tab pos="148590" algn="l"/>
              </a:tabLst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health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our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employees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5" dirty="0">
                <a:latin typeface="Arial MT"/>
                <a:cs typeface="Arial MT"/>
              </a:rPr>
              <a:t> priority: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each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subsidiary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works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 </a:t>
            </a:r>
            <a:r>
              <a:rPr sz="1600" spc="-37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health cost </a:t>
            </a:r>
            <a:r>
              <a:rPr sz="1600" spc="-5" dirty="0">
                <a:latin typeface="Arial MT"/>
                <a:cs typeface="Arial MT"/>
              </a:rPr>
              <a:t>coverage </a:t>
            </a:r>
            <a:r>
              <a:rPr sz="1600" dirty="0" err="1">
                <a:latin typeface="Arial MT"/>
                <a:cs typeface="Arial MT"/>
              </a:rPr>
              <a:t>programme</a:t>
            </a:r>
            <a:r>
              <a:rPr sz="1600" dirty="0">
                <a:latin typeface="Arial MT"/>
                <a:cs typeface="Arial MT"/>
              </a:rPr>
              <a:t> and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promotes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access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sport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7717" y="360425"/>
            <a:ext cx="18307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Societal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8368" y="1053083"/>
            <a:ext cx="832485" cy="73660"/>
          </a:xfrm>
          <a:custGeom>
            <a:avLst/>
            <a:gdLst/>
            <a:ahLst/>
            <a:cxnLst/>
            <a:rect l="l" t="t" r="r" b="b"/>
            <a:pathLst>
              <a:path w="832485" h="73659">
                <a:moveTo>
                  <a:pt x="832104" y="0"/>
                </a:moveTo>
                <a:lnTo>
                  <a:pt x="0" y="0"/>
                </a:lnTo>
                <a:lnTo>
                  <a:pt x="0" y="73151"/>
                </a:lnTo>
                <a:lnTo>
                  <a:pt x="832104" y="73151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51</a:t>
            </a:fld>
            <a:endParaRPr spc="-5" dirty="0"/>
          </a:p>
        </p:txBody>
      </p:sp>
      <p:pic>
        <p:nvPicPr>
          <p:cNvPr id="11" name="Image 10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CAFE5CCE-E831-4C8A-B64F-527DDA595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2828925"/>
            <a:ext cx="4857750" cy="364807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7327185-F2F9-4E0B-9759-158A958B6A7D}"/>
              </a:ext>
            </a:extLst>
          </p:cNvPr>
          <p:cNvGrpSpPr/>
          <p:nvPr/>
        </p:nvGrpSpPr>
        <p:grpSpPr>
          <a:xfrm>
            <a:off x="5867400" y="3283817"/>
            <a:ext cx="755628" cy="756000"/>
            <a:chOff x="5606129" y="3338835"/>
            <a:chExt cx="755628" cy="756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837BB19-213C-44D2-ACF6-83BAFAAE8D86}"/>
                </a:ext>
              </a:extLst>
            </p:cNvPr>
            <p:cNvSpPr/>
            <p:nvPr/>
          </p:nvSpPr>
          <p:spPr>
            <a:xfrm>
              <a:off x="5606129" y="3338835"/>
              <a:ext cx="755628" cy="756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Graphique 14" descr="Diplôme">
              <a:extLst>
                <a:ext uri="{FF2B5EF4-FFF2-40B4-BE49-F238E27FC236}">
                  <a16:creationId xmlns:a16="http://schemas.microsoft.com/office/drawing/2014/main" id="{BD6F9F29-2D0B-4752-A907-F8DBAD73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0088" y="3429000"/>
              <a:ext cx="607710" cy="60771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AEC9E37-4AD8-4090-AF28-EBC145B812EB}"/>
              </a:ext>
            </a:extLst>
          </p:cNvPr>
          <p:cNvGrpSpPr/>
          <p:nvPr/>
        </p:nvGrpSpPr>
        <p:grpSpPr>
          <a:xfrm>
            <a:off x="5852156" y="4597944"/>
            <a:ext cx="755628" cy="756000"/>
            <a:chOff x="5590885" y="4652962"/>
            <a:chExt cx="755628" cy="756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BA726F1-E692-40FE-BFD5-B8A136A0CADE}"/>
                </a:ext>
              </a:extLst>
            </p:cNvPr>
            <p:cNvSpPr/>
            <p:nvPr/>
          </p:nvSpPr>
          <p:spPr>
            <a:xfrm>
              <a:off x="5590885" y="4652962"/>
              <a:ext cx="755628" cy="756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Graphique 17" descr="Stéthoscope">
              <a:extLst>
                <a:ext uri="{FF2B5EF4-FFF2-40B4-BE49-F238E27FC236}">
                  <a16:creationId xmlns:a16="http://schemas.microsoft.com/office/drawing/2014/main" id="{45F2F3F6-7289-48DF-8E29-4D41F62F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29851" y="4835894"/>
              <a:ext cx="460006" cy="460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homme, personne, complet, cravate&#10;&#10;Description générée automatiquement">
            <a:extLst>
              <a:ext uri="{FF2B5EF4-FFF2-40B4-BE49-F238E27FC236}">
                <a16:creationId xmlns:a16="http://schemas.microsoft.com/office/drawing/2014/main" id="{70769901-3ED0-4480-8432-B0197C92B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32420"/>
          <a:stretch/>
        </p:blipFill>
        <p:spPr>
          <a:xfrm>
            <a:off x="6174317" y="2310122"/>
            <a:ext cx="1932868" cy="2992393"/>
          </a:xfrm>
          <a:prstGeom prst="rect">
            <a:avLst/>
          </a:prstGeom>
        </p:spPr>
      </p:pic>
      <p:pic>
        <p:nvPicPr>
          <p:cNvPr id="35" name="Image 34" descr="Une image contenant mur, personne, intérieur, homme&#10;&#10;Description générée automatiquement">
            <a:extLst>
              <a:ext uri="{FF2B5EF4-FFF2-40B4-BE49-F238E27FC236}">
                <a16:creationId xmlns:a16="http://schemas.microsoft.com/office/drawing/2014/main" id="{CF6FA2CC-8DCC-4068-B45D-8EF6BBAC70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 b="10906"/>
          <a:stretch/>
        </p:blipFill>
        <p:spPr>
          <a:xfrm>
            <a:off x="2169140" y="2290074"/>
            <a:ext cx="1904795" cy="30124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411039"/>
            <a:ext cx="12192000" cy="826135"/>
          </a:xfrm>
          <a:custGeom>
            <a:avLst/>
            <a:gdLst/>
            <a:ahLst/>
            <a:cxnLst/>
            <a:rect l="l" t="t" r="r" b="b"/>
            <a:pathLst>
              <a:path w="12192000" h="826135">
                <a:moveTo>
                  <a:pt x="12192000" y="0"/>
                </a:moveTo>
                <a:lnTo>
                  <a:pt x="0" y="0"/>
                </a:lnTo>
                <a:lnTo>
                  <a:pt x="0" y="826008"/>
                </a:lnTo>
                <a:lnTo>
                  <a:pt x="12192000" y="8260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0F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1372247"/>
          </a:xfrm>
          <a:custGeom>
            <a:avLst/>
            <a:gdLst/>
            <a:ahLst/>
            <a:cxnLst/>
            <a:rect l="l" t="t" r="r" b="b"/>
            <a:pathLst>
              <a:path w="12192000" h="1522730">
                <a:moveTo>
                  <a:pt x="12192000" y="0"/>
                </a:moveTo>
                <a:lnTo>
                  <a:pt x="0" y="0"/>
                </a:lnTo>
                <a:lnTo>
                  <a:pt x="0" y="1522476"/>
                </a:lnTo>
                <a:lnTo>
                  <a:pt x="12192000" y="15224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6728" y="2290075"/>
            <a:ext cx="1975303" cy="30182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0322" y="2280549"/>
            <a:ext cx="1904795" cy="298284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0718" y="329286"/>
            <a:ext cx="1188719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b="0" spc="-5" dirty="0">
                <a:latin typeface="Arial MT"/>
                <a:cs typeface="Arial MT"/>
              </a:rPr>
              <a:t>Learn</a:t>
            </a:r>
            <a:r>
              <a:rPr lang="en-US" sz="4000" b="0" spc="-15" dirty="0">
                <a:latin typeface="Arial MT"/>
                <a:cs typeface="Arial MT"/>
              </a:rPr>
              <a:t> </a:t>
            </a:r>
            <a:r>
              <a:rPr lang="en-US" sz="4000" b="0" spc="-5" dirty="0">
                <a:latin typeface="Arial MT"/>
                <a:cs typeface="Arial MT"/>
              </a:rPr>
              <a:t>more</a:t>
            </a:r>
            <a:r>
              <a:rPr lang="en-US" sz="4000" b="0" dirty="0">
                <a:latin typeface="Arial MT"/>
                <a:cs typeface="Arial MT"/>
              </a:rPr>
              <a:t> about</a:t>
            </a:r>
            <a:r>
              <a:rPr lang="en-US" sz="4000" b="0" spc="-20" dirty="0">
                <a:latin typeface="Arial MT"/>
                <a:cs typeface="Arial MT"/>
              </a:rPr>
              <a:t> </a:t>
            </a:r>
            <a:r>
              <a:rPr lang="en-US" sz="4000" b="0" spc="-5" dirty="0">
                <a:latin typeface="Arial MT"/>
                <a:cs typeface="Arial MT"/>
              </a:rPr>
              <a:t>our</a:t>
            </a:r>
            <a:r>
              <a:rPr lang="en-US" sz="4000" b="0" dirty="0">
                <a:latin typeface="Arial MT"/>
                <a:cs typeface="Arial MT"/>
              </a:rPr>
              <a:t> </a:t>
            </a:r>
            <a:r>
              <a:rPr lang="en-US" sz="4000" b="0" spc="-5" dirty="0">
                <a:latin typeface="Arial MT"/>
                <a:cs typeface="Arial MT"/>
              </a:rPr>
              <a:t>activities</a:t>
            </a:r>
            <a:endParaRPr lang="fr-FR" sz="4000" dirty="0">
              <a:latin typeface="Arial MT"/>
              <a:cs typeface="Arial MT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AC69C99-BDCC-43C9-A72A-41EA31D4E6EE}"/>
              </a:ext>
            </a:extLst>
          </p:cNvPr>
          <p:cNvGrpSpPr/>
          <p:nvPr/>
        </p:nvGrpSpPr>
        <p:grpSpPr>
          <a:xfrm>
            <a:off x="8367478" y="4601159"/>
            <a:ext cx="1620000" cy="1620000"/>
            <a:chOff x="8290370" y="4507584"/>
            <a:chExt cx="1620000" cy="1620000"/>
          </a:xfrm>
        </p:grpSpPr>
        <p:sp>
          <p:nvSpPr>
            <p:cNvPr id="12" name="object 12"/>
            <p:cNvSpPr/>
            <p:nvPr/>
          </p:nvSpPr>
          <p:spPr>
            <a:xfrm>
              <a:off x="8290370" y="4507584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49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49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300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49" y="0"/>
                  </a:lnTo>
                  <a:close/>
                </a:path>
              </a:pathLst>
            </a:custGeom>
            <a:solidFill>
              <a:srgbClr val="30B4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308562" y="4780340"/>
              <a:ext cx="1583615" cy="8463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Davy</a:t>
              </a:r>
              <a:r>
                <a:rPr kumimoji="0" sz="1400" b="1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br>
                <a:rPr kumimoji="0" lang="fr-FR" sz="1400" b="1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THEOPHILE</a:t>
              </a:r>
              <a:endPara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1590" marR="14604" lvl="0" indent="0" algn="ctr" defTabSz="914400" rtl="0" eaLnBrk="1" fontAlgn="auto" latinLnBrk="0" hangingPunct="1">
                <a:lnSpc>
                  <a:spcPts val="151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Hydro &amp; Marine»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1247873-4BA8-43B0-9680-BDDCD0889540}"/>
              </a:ext>
            </a:extLst>
          </p:cNvPr>
          <p:cNvGrpSpPr/>
          <p:nvPr/>
        </p:nvGrpSpPr>
        <p:grpSpPr>
          <a:xfrm>
            <a:off x="259084" y="4601159"/>
            <a:ext cx="1650441" cy="1620000"/>
            <a:chOff x="217459" y="4467452"/>
            <a:chExt cx="1650441" cy="1620000"/>
          </a:xfrm>
        </p:grpSpPr>
        <p:sp>
          <p:nvSpPr>
            <p:cNvPr id="11" name="object 11"/>
            <p:cNvSpPr/>
            <p:nvPr/>
          </p:nvSpPr>
          <p:spPr>
            <a:xfrm>
              <a:off x="224109" y="4467452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50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50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300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rgbClr val="5B667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217459" y="4879401"/>
              <a:ext cx="1650441" cy="8463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Neil</a:t>
              </a:r>
              <a:r>
                <a:rPr kumimoji="0" sz="1400" b="1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WILKINSON</a:t>
              </a:r>
              <a:endPara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96520" marR="40005" lvl="0" indent="-48895" algn="ctr" defTabSz="914400" rtl="0" eaLnBrk="1" fontAlgn="auto" latinLnBrk="0" hangingPunct="1">
                <a:lnSpc>
                  <a:spcPts val="151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Wiring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Systems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 »</a:t>
              </a:r>
            </a:p>
            <a:p>
              <a:pPr marL="96520" marR="40005" lvl="0" indent="-48895" algn="ctr" defTabSz="914400" rtl="0" eaLnBrk="1" fontAlgn="auto" latinLnBrk="0" hangingPunct="1">
                <a:lnSpc>
                  <a:spcPts val="151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Engine &amp; Rail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5271B38-F710-4B52-AB71-9F375A912190}"/>
              </a:ext>
            </a:extLst>
          </p:cNvPr>
          <p:cNvGrpSpPr/>
          <p:nvPr/>
        </p:nvGrpSpPr>
        <p:grpSpPr>
          <a:xfrm>
            <a:off x="2319993" y="4610487"/>
            <a:ext cx="1620000" cy="1620000"/>
            <a:chOff x="2272738" y="4482820"/>
            <a:chExt cx="1620000" cy="1620000"/>
          </a:xfrm>
        </p:grpSpPr>
        <p:sp>
          <p:nvSpPr>
            <p:cNvPr id="13" name="object 13"/>
            <p:cNvSpPr/>
            <p:nvPr/>
          </p:nvSpPr>
          <p:spPr>
            <a:xfrm>
              <a:off x="2272738" y="4482820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50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50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300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rgbClr val="41763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2272738" y="4571394"/>
              <a:ext cx="1607841" cy="1191993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ts val="151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Jérôme </a:t>
              </a:r>
              <a:b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VAN DEN BROECK</a:t>
              </a:r>
              <a:r>
                <a:rPr kumimoji="0" sz="1400" b="1" i="0" u="none" strike="noStrike" kern="1200" cap="none" spc="-3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br>
                <a:rPr kumimoji="0" lang="fr-FR" sz="1400" b="1" i="0" u="none" strike="noStrike" kern="1200" cap="none" spc="-3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b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Wiring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Systems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 »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Defense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 &amp; Rail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824B3775-9FDE-4F64-A6DF-80D231EC3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122" y="2288855"/>
            <a:ext cx="1908213" cy="3023878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7575125F-2A1F-414D-A454-2B9216623163}"/>
              </a:ext>
            </a:extLst>
          </p:cNvPr>
          <p:cNvGrpSpPr/>
          <p:nvPr/>
        </p:nvGrpSpPr>
        <p:grpSpPr>
          <a:xfrm>
            <a:off x="10372229" y="4569145"/>
            <a:ext cx="1673976" cy="1620000"/>
            <a:chOff x="10389813" y="4469486"/>
            <a:chExt cx="1673976" cy="1620000"/>
          </a:xfrm>
        </p:grpSpPr>
        <p:sp>
          <p:nvSpPr>
            <p:cNvPr id="14" name="object 14"/>
            <p:cNvSpPr/>
            <p:nvPr/>
          </p:nvSpPr>
          <p:spPr>
            <a:xfrm>
              <a:off x="10389813" y="4469486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49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49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299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49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399392" y="4860671"/>
              <a:ext cx="1664397" cy="8463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srgbClr val="FFFFFF"/>
                  </a:solidFill>
                  <a:latin typeface="Arial"/>
                  <a:cs typeface="Arial"/>
                </a:rPr>
                <a:t>Prasad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srgbClr val="FFFFFF"/>
                  </a:solidFill>
                  <a:latin typeface="Arial"/>
                  <a:cs typeface="Arial"/>
                </a:rPr>
                <a:t>PALIYATH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5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</a:t>
              </a:r>
              <a:r>
                <a:rPr kumimoji="0" sz="1400" b="0" i="0" u="none" strike="noStrike" kern="1200" cap="none" spc="-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Offshor</a:t>
              </a:r>
              <a:r>
                <a:rPr kumimoji="0" lang="fr-FR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e »  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95746" y="6235016"/>
            <a:ext cx="189710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  <a:hlinkClick r:id="rId7"/>
              </a:rPr>
              <a:t>davy.theophile@cmr-group.com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185" y="6255370"/>
            <a:ext cx="176854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  <a:hlinkClick r:id="rId8"/>
              </a:rPr>
              <a:t>neil.wilkinson@cmr-group.com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91906" y="6230487"/>
            <a:ext cx="207457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  <a:hlinkClick r:id="rId9"/>
              </a:rPr>
              <a:t>joseph.alemberg@cmr-group.com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1868279" y="6579385"/>
            <a:ext cx="182924" cy="11156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Arial MT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700" b="0" i="0" u="none" strike="noStrike" kern="1200" cap="none" spc="-5" normalizeH="0" baseline="0" noProof="0" dirty="0">
              <a:ln>
                <a:noFill/>
              </a:ln>
              <a:solidFill>
                <a:srgbClr val="767070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19843" y="6255371"/>
            <a:ext cx="1897108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 MT"/>
                <a:ea typeface="+mn-ea"/>
                <a:cs typeface="Arial MT"/>
              </a:rPr>
              <a:t>jvandenbroeck@procaly.com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A89B104-CB3D-496E-A6C7-3AC97CD56BF5}"/>
              </a:ext>
            </a:extLst>
          </p:cNvPr>
          <p:cNvGrpSpPr/>
          <p:nvPr/>
        </p:nvGrpSpPr>
        <p:grpSpPr>
          <a:xfrm>
            <a:off x="6318337" y="4601159"/>
            <a:ext cx="1638193" cy="1620000"/>
            <a:chOff x="6285919" y="4541194"/>
            <a:chExt cx="1638193" cy="1620000"/>
          </a:xfrm>
        </p:grpSpPr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DA4D74B1-9EBD-4BF8-87A7-1F83B8D569D7}"/>
                </a:ext>
              </a:extLst>
            </p:cNvPr>
            <p:cNvSpPr/>
            <p:nvPr/>
          </p:nvSpPr>
          <p:spPr>
            <a:xfrm>
              <a:off x="6304112" y="4541194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50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50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300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rgbClr val="E67C0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A5DD1322-C4D5-4B6A-803F-D91FA506F116}"/>
                </a:ext>
              </a:extLst>
            </p:cNvPr>
            <p:cNvSpPr txBox="1"/>
            <p:nvPr/>
          </p:nvSpPr>
          <p:spPr>
            <a:xfrm>
              <a:off x="6285919" y="4972700"/>
              <a:ext cx="1607841" cy="807272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ts val="151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John OKORO</a:t>
              </a:r>
              <a:br>
                <a:rPr kumimoji="0" lang="fr-FR" sz="1400" b="1" i="0" u="none" strike="noStrike" kern="1200" cap="none" spc="-3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Business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Development</a:t>
              </a:r>
              <a:b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Solar»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1544BB7B-2E18-46D9-AF06-EB29C22434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215" r="7395"/>
          <a:stretch/>
        </p:blipFill>
        <p:spPr>
          <a:xfrm>
            <a:off x="4202225" y="2290074"/>
            <a:ext cx="1885608" cy="2995255"/>
          </a:xfrm>
          <a:prstGeom prst="rect">
            <a:avLst/>
          </a:prstGeom>
        </p:spPr>
      </p:pic>
      <p:sp>
        <p:nvSpPr>
          <p:cNvPr id="30" name="object 22">
            <a:extLst>
              <a:ext uri="{FF2B5EF4-FFF2-40B4-BE49-F238E27FC236}">
                <a16:creationId xmlns:a16="http://schemas.microsoft.com/office/drawing/2014/main" id="{FFC869F2-8EB4-4405-A728-7C5A05940CBC}"/>
              </a:ext>
            </a:extLst>
          </p:cNvPr>
          <p:cNvSpPr txBox="1"/>
          <p:nvPr/>
        </p:nvSpPr>
        <p:spPr>
          <a:xfrm>
            <a:off x="6200906" y="6235016"/>
            <a:ext cx="19047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  <a:hlinkClick r:id="rId11"/>
              </a:rPr>
              <a:t>John.okoro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  <a:hlinkClick r:id="rId11"/>
              </a:rPr>
              <a:t>@cmr-group.com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27DCB2E-282D-40C8-9C19-18C3AC398F8E}"/>
              </a:ext>
            </a:extLst>
          </p:cNvPr>
          <p:cNvGrpSpPr/>
          <p:nvPr/>
        </p:nvGrpSpPr>
        <p:grpSpPr>
          <a:xfrm>
            <a:off x="4288860" y="4601159"/>
            <a:ext cx="1727649" cy="1620000"/>
            <a:chOff x="4283484" y="4537391"/>
            <a:chExt cx="1727649" cy="1620000"/>
          </a:xfrm>
        </p:grpSpPr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CC405C2E-E838-4747-AE1D-3D60B5C6024E}"/>
                </a:ext>
              </a:extLst>
            </p:cNvPr>
            <p:cNvSpPr/>
            <p:nvPr/>
          </p:nvSpPr>
          <p:spPr>
            <a:xfrm>
              <a:off x="4319368" y="4537391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1009650" y="0"/>
                  </a:moveTo>
                  <a:lnTo>
                    <a:pt x="962117" y="1098"/>
                  </a:lnTo>
                  <a:lnTo>
                    <a:pt x="915151" y="4363"/>
                  </a:lnTo>
                  <a:lnTo>
                    <a:pt x="868799" y="9744"/>
                  </a:lnTo>
                  <a:lnTo>
                    <a:pt x="823110" y="17193"/>
                  </a:lnTo>
                  <a:lnTo>
                    <a:pt x="778133" y="26663"/>
                  </a:lnTo>
                  <a:lnTo>
                    <a:pt x="733915" y="38104"/>
                  </a:lnTo>
                  <a:lnTo>
                    <a:pt x="690506" y="51468"/>
                  </a:lnTo>
                  <a:lnTo>
                    <a:pt x="647953" y="66707"/>
                  </a:lnTo>
                  <a:lnTo>
                    <a:pt x="606306" y="83772"/>
                  </a:lnTo>
                  <a:lnTo>
                    <a:pt x="565612" y="102614"/>
                  </a:lnTo>
                  <a:lnTo>
                    <a:pt x="525921" y="123186"/>
                  </a:lnTo>
                  <a:lnTo>
                    <a:pt x="487280" y="145438"/>
                  </a:lnTo>
                  <a:lnTo>
                    <a:pt x="449739" y="169323"/>
                  </a:lnTo>
                  <a:lnTo>
                    <a:pt x="413345" y="194791"/>
                  </a:lnTo>
                  <a:lnTo>
                    <a:pt x="378147" y="221795"/>
                  </a:lnTo>
                  <a:lnTo>
                    <a:pt x="344194" y="250285"/>
                  </a:lnTo>
                  <a:lnTo>
                    <a:pt x="311533" y="280214"/>
                  </a:lnTo>
                  <a:lnTo>
                    <a:pt x="280214" y="311533"/>
                  </a:lnTo>
                  <a:lnTo>
                    <a:pt x="250285" y="344194"/>
                  </a:lnTo>
                  <a:lnTo>
                    <a:pt x="221795" y="378147"/>
                  </a:lnTo>
                  <a:lnTo>
                    <a:pt x="194791" y="413345"/>
                  </a:lnTo>
                  <a:lnTo>
                    <a:pt x="169323" y="449739"/>
                  </a:lnTo>
                  <a:lnTo>
                    <a:pt x="145438" y="487280"/>
                  </a:lnTo>
                  <a:lnTo>
                    <a:pt x="123186" y="525921"/>
                  </a:lnTo>
                  <a:lnTo>
                    <a:pt x="102614" y="565612"/>
                  </a:lnTo>
                  <a:lnTo>
                    <a:pt x="83772" y="606306"/>
                  </a:lnTo>
                  <a:lnTo>
                    <a:pt x="66707" y="647953"/>
                  </a:lnTo>
                  <a:lnTo>
                    <a:pt x="51468" y="690506"/>
                  </a:lnTo>
                  <a:lnTo>
                    <a:pt x="38104" y="733915"/>
                  </a:lnTo>
                  <a:lnTo>
                    <a:pt x="26663" y="778133"/>
                  </a:lnTo>
                  <a:lnTo>
                    <a:pt x="17193" y="823110"/>
                  </a:lnTo>
                  <a:lnTo>
                    <a:pt x="9744" y="868799"/>
                  </a:lnTo>
                  <a:lnTo>
                    <a:pt x="4363" y="915151"/>
                  </a:lnTo>
                  <a:lnTo>
                    <a:pt x="1098" y="962117"/>
                  </a:lnTo>
                  <a:lnTo>
                    <a:pt x="0" y="1009650"/>
                  </a:lnTo>
                  <a:lnTo>
                    <a:pt x="1098" y="1057179"/>
                  </a:lnTo>
                  <a:lnTo>
                    <a:pt x="4363" y="1104142"/>
                  </a:lnTo>
                  <a:lnTo>
                    <a:pt x="9744" y="1150492"/>
                  </a:lnTo>
                  <a:lnTo>
                    <a:pt x="17193" y="1196179"/>
                  </a:lnTo>
                  <a:lnTo>
                    <a:pt x="26663" y="1241154"/>
                  </a:lnTo>
                  <a:lnTo>
                    <a:pt x="38104" y="1285371"/>
                  </a:lnTo>
                  <a:lnTo>
                    <a:pt x="51468" y="1328779"/>
                  </a:lnTo>
                  <a:lnTo>
                    <a:pt x="66707" y="1371330"/>
                  </a:lnTo>
                  <a:lnTo>
                    <a:pt x="83772" y="1412977"/>
                  </a:lnTo>
                  <a:lnTo>
                    <a:pt x="102614" y="1453670"/>
                  </a:lnTo>
                  <a:lnTo>
                    <a:pt x="123186" y="1493361"/>
                  </a:lnTo>
                  <a:lnTo>
                    <a:pt x="145438" y="1532002"/>
                  </a:lnTo>
                  <a:lnTo>
                    <a:pt x="169323" y="1569543"/>
                  </a:lnTo>
                  <a:lnTo>
                    <a:pt x="194791" y="1605938"/>
                  </a:lnTo>
                  <a:lnTo>
                    <a:pt x="221795" y="1641136"/>
                  </a:lnTo>
                  <a:lnTo>
                    <a:pt x="250285" y="1675090"/>
                  </a:lnTo>
                  <a:lnTo>
                    <a:pt x="280214" y="1707751"/>
                  </a:lnTo>
                  <a:lnTo>
                    <a:pt x="311533" y="1739071"/>
                  </a:lnTo>
                  <a:lnTo>
                    <a:pt x="344194" y="1769001"/>
                  </a:lnTo>
                  <a:lnTo>
                    <a:pt x="378147" y="1797492"/>
                  </a:lnTo>
                  <a:lnTo>
                    <a:pt x="413345" y="1824497"/>
                  </a:lnTo>
                  <a:lnTo>
                    <a:pt x="449739" y="1849966"/>
                  </a:lnTo>
                  <a:lnTo>
                    <a:pt x="487280" y="1873852"/>
                  </a:lnTo>
                  <a:lnTo>
                    <a:pt x="525921" y="1896106"/>
                  </a:lnTo>
                  <a:lnTo>
                    <a:pt x="565612" y="1916678"/>
                  </a:lnTo>
                  <a:lnTo>
                    <a:pt x="606306" y="1935522"/>
                  </a:lnTo>
                  <a:lnTo>
                    <a:pt x="647953" y="1952588"/>
                  </a:lnTo>
                  <a:lnTo>
                    <a:pt x="690506" y="1967827"/>
                  </a:lnTo>
                  <a:lnTo>
                    <a:pt x="733915" y="1981192"/>
                  </a:lnTo>
                  <a:lnTo>
                    <a:pt x="778133" y="1992634"/>
                  </a:lnTo>
                  <a:lnTo>
                    <a:pt x="823110" y="2002104"/>
                  </a:lnTo>
                  <a:lnTo>
                    <a:pt x="868799" y="2009555"/>
                  </a:lnTo>
                  <a:lnTo>
                    <a:pt x="915151" y="2014936"/>
                  </a:lnTo>
                  <a:lnTo>
                    <a:pt x="962117" y="2018201"/>
                  </a:lnTo>
                  <a:lnTo>
                    <a:pt x="1009650" y="2019300"/>
                  </a:lnTo>
                  <a:lnTo>
                    <a:pt x="1057182" y="2018201"/>
                  </a:lnTo>
                  <a:lnTo>
                    <a:pt x="1104148" y="2014936"/>
                  </a:lnTo>
                  <a:lnTo>
                    <a:pt x="1150500" y="2009555"/>
                  </a:lnTo>
                  <a:lnTo>
                    <a:pt x="1196189" y="2002104"/>
                  </a:lnTo>
                  <a:lnTo>
                    <a:pt x="1241166" y="1992634"/>
                  </a:lnTo>
                  <a:lnTo>
                    <a:pt x="1285384" y="1981192"/>
                  </a:lnTo>
                  <a:lnTo>
                    <a:pt x="1328793" y="1967827"/>
                  </a:lnTo>
                  <a:lnTo>
                    <a:pt x="1371346" y="1952588"/>
                  </a:lnTo>
                  <a:lnTo>
                    <a:pt x="1412993" y="1935522"/>
                  </a:lnTo>
                  <a:lnTo>
                    <a:pt x="1453687" y="1916678"/>
                  </a:lnTo>
                  <a:lnTo>
                    <a:pt x="1493378" y="1896106"/>
                  </a:lnTo>
                  <a:lnTo>
                    <a:pt x="1532019" y="1873852"/>
                  </a:lnTo>
                  <a:lnTo>
                    <a:pt x="1569560" y="1849966"/>
                  </a:lnTo>
                  <a:lnTo>
                    <a:pt x="1605954" y="1824497"/>
                  </a:lnTo>
                  <a:lnTo>
                    <a:pt x="1641152" y="1797492"/>
                  </a:lnTo>
                  <a:lnTo>
                    <a:pt x="1675105" y="1769001"/>
                  </a:lnTo>
                  <a:lnTo>
                    <a:pt x="1707766" y="1739071"/>
                  </a:lnTo>
                  <a:lnTo>
                    <a:pt x="1739085" y="1707751"/>
                  </a:lnTo>
                  <a:lnTo>
                    <a:pt x="1769014" y="1675090"/>
                  </a:lnTo>
                  <a:lnTo>
                    <a:pt x="1797504" y="1641136"/>
                  </a:lnTo>
                  <a:lnTo>
                    <a:pt x="1824508" y="1605938"/>
                  </a:lnTo>
                  <a:lnTo>
                    <a:pt x="1849976" y="1569543"/>
                  </a:lnTo>
                  <a:lnTo>
                    <a:pt x="1873861" y="1532002"/>
                  </a:lnTo>
                  <a:lnTo>
                    <a:pt x="1896113" y="1493361"/>
                  </a:lnTo>
                  <a:lnTo>
                    <a:pt x="1916685" y="1453670"/>
                  </a:lnTo>
                  <a:lnTo>
                    <a:pt x="1935527" y="1412977"/>
                  </a:lnTo>
                  <a:lnTo>
                    <a:pt x="1952592" y="1371330"/>
                  </a:lnTo>
                  <a:lnTo>
                    <a:pt x="1967831" y="1328779"/>
                  </a:lnTo>
                  <a:lnTo>
                    <a:pt x="1981195" y="1285371"/>
                  </a:lnTo>
                  <a:lnTo>
                    <a:pt x="1992636" y="1241154"/>
                  </a:lnTo>
                  <a:lnTo>
                    <a:pt x="2002106" y="1196179"/>
                  </a:lnTo>
                  <a:lnTo>
                    <a:pt x="2009555" y="1150492"/>
                  </a:lnTo>
                  <a:lnTo>
                    <a:pt x="2014936" y="1104142"/>
                  </a:lnTo>
                  <a:lnTo>
                    <a:pt x="2018201" y="1057179"/>
                  </a:lnTo>
                  <a:lnTo>
                    <a:pt x="2019300" y="1009650"/>
                  </a:lnTo>
                  <a:lnTo>
                    <a:pt x="2018201" y="962117"/>
                  </a:lnTo>
                  <a:lnTo>
                    <a:pt x="2014936" y="915151"/>
                  </a:lnTo>
                  <a:lnTo>
                    <a:pt x="2009555" y="868799"/>
                  </a:lnTo>
                  <a:lnTo>
                    <a:pt x="2002106" y="823110"/>
                  </a:lnTo>
                  <a:lnTo>
                    <a:pt x="1992636" y="778133"/>
                  </a:lnTo>
                  <a:lnTo>
                    <a:pt x="1981195" y="733915"/>
                  </a:lnTo>
                  <a:lnTo>
                    <a:pt x="1967831" y="690506"/>
                  </a:lnTo>
                  <a:lnTo>
                    <a:pt x="1952592" y="647953"/>
                  </a:lnTo>
                  <a:lnTo>
                    <a:pt x="1935527" y="606306"/>
                  </a:lnTo>
                  <a:lnTo>
                    <a:pt x="1916685" y="565612"/>
                  </a:lnTo>
                  <a:lnTo>
                    <a:pt x="1896113" y="525921"/>
                  </a:lnTo>
                  <a:lnTo>
                    <a:pt x="1873861" y="487280"/>
                  </a:lnTo>
                  <a:lnTo>
                    <a:pt x="1849976" y="449739"/>
                  </a:lnTo>
                  <a:lnTo>
                    <a:pt x="1824508" y="413345"/>
                  </a:lnTo>
                  <a:lnTo>
                    <a:pt x="1797504" y="378147"/>
                  </a:lnTo>
                  <a:lnTo>
                    <a:pt x="1769014" y="344194"/>
                  </a:lnTo>
                  <a:lnTo>
                    <a:pt x="1739085" y="311533"/>
                  </a:lnTo>
                  <a:lnTo>
                    <a:pt x="1707766" y="280214"/>
                  </a:lnTo>
                  <a:lnTo>
                    <a:pt x="1675105" y="250285"/>
                  </a:lnTo>
                  <a:lnTo>
                    <a:pt x="1641152" y="221795"/>
                  </a:lnTo>
                  <a:lnTo>
                    <a:pt x="1605954" y="194791"/>
                  </a:lnTo>
                  <a:lnTo>
                    <a:pt x="1569560" y="169323"/>
                  </a:lnTo>
                  <a:lnTo>
                    <a:pt x="1532019" y="145438"/>
                  </a:lnTo>
                  <a:lnTo>
                    <a:pt x="1493378" y="123186"/>
                  </a:lnTo>
                  <a:lnTo>
                    <a:pt x="1453687" y="102614"/>
                  </a:lnTo>
                  <a:lnTo>
                    <a:pt x="1412993" y="83772"/>
                  </a:lnTo>
                  <a:lnTo>
                    <a:pt x="1371346" y="66707"/>
                  </a:lnTo>
                  <a:lnTo>
                    <a:pt x="1328793" y="51468"/>
                  </a:lnTo>
                  <a:lnTo>
                    <a:pt x="1285384" y="38104"/>
                  </a:lnTo>
                  <a:lnTo>
                    <a:pt x="1241166" y="26663"/>
                  </a:lnTo>
                  <a:lnTo>
                    <a:pt x="1196189" y="17193"/>
                  </a:lnTo>
                  <a:lnTo>
                    <a:pt x="1150500" y="9744"/>
                  </a:lnTo>
                  <a:lnTo>
                    <a:pt x="1104148" y="4363"/>
                  </a:lnTo>
                  <a:lnTo>
                    <a:pt x="1057182" y="1098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CDB94A82-68BE-468D-BB75-8EB97F2AB181}"/>
                </a:ext>
              </a:extLst>
            </p:cNvPr>
            <p:cNvSpPr txBox="1"/>
            <p:nvPr/>
          </p:nvSpPr>
          <p:spPr>
            <a:xfrm>
              <a:off x="4283484" y="4848752"/>
              <a:ext cx="1727649" cy="1038105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ts val="151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Yann SULTAN</a:t>
              </a:r>
              <a:br>
                <a:rPr kumimoji="0" lang="fr-FR" sz="1400" b="1" i="0" u="none" strike="noStrike" kern="1200" cap="none" spc="-3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b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« Electronics,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Sensors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 &amp; </a:t>
              </a:r>
            </a:p>
            <a:p>
              <a:pPr marL="12700" marR="5080" lvl="0" indent="0" algn="ctr" defTabSz="914400" rtl="0" eaLnBrk="1" fontAlgn="auto" latinLnBrk="0" hangingPunct="1">
                <a:lnSpc>
                  <a:spcPts val="1510"/>
                </a:lnSpc>
                <a:spcBef>
                  <a:spcPts val="2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Nuclear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 »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sp>
        <p:nvSpPr>
          <p:cNvPr id="33" name="object 22">
            <a:extLst>
              <a:ext uri="{FF2B5EF4-FFF2-40B4-BE49-F238E27FC236}">
                <a16:creationId xmlns:a16="http://schemas.microsoft.com/office/drawing/2014/main" id="{E3D9B4EA-89B2-4633-8440-6BC4471D49B7}"/>
              </a:ext>
            </a:extLst>
          </p:cNvPr>
          <p:cNvSpPr txBox="1"/>
          <p:nvPr/>
        </p:nvSpPr>
        <p:spPr>
          <a:xfrm>
            <a:off x="4191205" y="6255370"/>
            <a:ext cx="19047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  <a:hlinkClick r:id="rId12"/>
              </a:rPr>
              <a:t>Yann.sultan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  <a:hlinkClick r:id="rId12"/>
              </a:rPr>
              <a:t>@cmr-group.com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4836DE11-C574-4008-9CF1-2D4825F3C9DA}"/>
              </a:ext>
            </a:extLst>
          </p:cNvPr>
          <p:cNvSpPr txBox="1"/>
          <p:nvPr/>
        </p:nvSpPr>
        <p:spPr>
          <a:xfrm>
            <a:off x="260471" y="1690609"/>
            <a:ext cx="3878140" cy="2521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51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Wiring</a:t>
            </a:r>
            <a:r>
              <a:rPr kumimoji="0" lang="fr-F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80FE4444-13E9-4E8A-9CCA-46F41C39B8BE}"/>
              </a:ext>
            </a:extLst>
          </p:cNvPr>
          <p:cNvSpPr txBox="1"/>
          <p:nvPr/>
        </p:nvSpPr>
        <p:spPr>
          <a:xfrm>
            <a:off x="4156852" y="1409775"/>
            <a:ext cx="1881474" cy="77649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Sensors</a:t>
            </a:r>
            <a:r>
              <a:rPr kumimoji="0" lang="fr-F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</a:t>
            </a:r>
            <a:br>
              <a:rPr kumimoji="0" lang="fr-F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F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Electronics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40" name="object 17">
            <a:extLst>
              <a:ext uri="{FF2B5EF4-FFF2-40B4-BE49-F238E27FC236}">
                <a16:creationId xmlns:a16="http://schemas.microsoft.com/office/drawing/2014/main" id="{4C5014ED-13D9-41FE-A532-08EB49278C68}"/>
              </a:ext>
            </a:extLst>
          </p:cNvPr>
          <p:cNvSpPr txBox="1"/>
          <p:nvPr/>
        </p:nvSpPr>
        <p:spPr>
          <a:xfrm>
            <a:off x="6170895" y="1725494"/>
            <a:ext cx="5972944" cy="2521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51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 Solutions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E515DC-CBDB-43F0-ABD2-8F9A14AEA568}"/>
              </a:ext>
            </a:extLst>
          </p:cNvPr>
          <p:cNvSpPr/>
          <p:nvPr/>
        </p:nvSpPr>
        <p:spPr>
          <a:xfrm>
            <a:off x="150322" y="2274112"/>
            <a:ext cx="3936491" cy="42135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4D5068-AFBF-48F6-93FD-08630409B759}"/>
              </a:ext>
            </a:extLst>
          </p:cNvPr>
          <p:cNvSpPr/>
          <p:nvPr/>
        </p:nvSpPr>
        <p:spPr>
          <a:xfrm>
            <a:off x="4179293" y="2280549"/>
            <a:ext cx="1904767" cy="42071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C678FE-E784-47C4-AB09-2DC4383597C7}"/>
              </a:ext>
            </a:extLst>
          </p:cNvPr>
          <p:cNvSpPr/>
          <p:nvPr/>
        </p:nvSpPr>
        <p:spPr>
          <a:xfrm>
            <a:off x="6170895" y="2274112"/>
            <a:ext cx="5972944" cy="42135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20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différent, même, capture d’écran&#10;&#10;Description générée automatiquement">
            <a:extLst>
              <a:ext uri="{FF2B5EF4-FFF2-40B4-BE49-F238E27FC236}">
                <a16:creationId xmlns:a16="http://schemas.microsoft.com/office/drawing/2014/main" id="{3812A558-94E8-47DD-A6C6-FDEDA8B4D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2406"/>
            <a:ext cx="12185583" cy="6853187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1939016" y="6570136"/>
            <a:ext cx="9779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spc="-10" dirty="0">
                <a:solidFill>
                  <a:srgbClr val="767070"/>
                </a:solidFill>
                <a:latin typeface="Arial MT"/>
                <a:cs typeface="Arial MT"/>
              </a:rPr>
              <a:t>36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36894" y="6400591"/>
            <a:ext cx="918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r>
              <a:rPr sz="16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2021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47715" y="2574035"/>
            <a:ext cx="6844665" cy="2525395"/>
            <a:chOff x="5347715" y="2574035"/>
            <a:chExt cx="6844665" cy="2525395"/>
          </a:xfrm>
        </p:grpSpPr>
        <p:sp>
          <p:nvSpPr>
            <p:cNvPr id="6" name="object 6"/>
            <p:cNvSpPr/>
            <p:nvPr/>
          </p:nvSpPr>
          <p:spPr>
            <a:xfrm>
              <a:off x="5347715" y="2574035"/>
              <a:ext cx="6844665" cy="2525395"/>
            </a:xfrm>
            <a:custGeom>
              <a:avLst/>
              <a:gdLst/>
              <a:ahLst/>
              <a:cxnLst/>
              <a:rect l="l" t="t" r="r" b="b"/>
              <a:pathLst>
                <a:path w="6844665" h="2525395">
                  <a:moveTo>
                    <a:pt x="6844284" y="0"/>
                  </a:moveTo>
                  <a:lnTo>
                    <a:pt x="0" y="0"/>
                  </a:lnTo>
                  <a:lnTo>
                    <a:pt x="0" y="2525268"/>
                  </a:lnTo>
                  <a:lnTo>
                    <a:pt x="6844284" y="2525268"/>
                  </a:lnTo>
                  <a:lnTo>
                    <a:pt x="6844284" y="0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7715" y="3477767"/>
              <a:ext cx="91440" cy="702945"/>
            </a:xfrm>
            <a:custGeom>
              <a:avLst/>
              <a:gdLst/>
              <a:ahLst/>
              <a:cxnLst/>
              <a:rect l="l" t="t" r="r" b="b"/>
              <a:pathLst>
                <a:path w="91439" h="702945">
                  <a:moveTo>
                    <a:pt x="91439" y="0"/>
                  </a:moveTo>
                  <a:lnTo>
                    <a:pt x="0" y="0"/>
                  </a:lnTo>
                  <a:lnTo>
                    <a:pt x="0" y="702564"/>
                  </a:lnTo>
                  <a:lnTo>
                    <a:pt x="91439" y="702564"/>
                  </a:lnTo>
                  <a:lnTo>
                    <a:pt x="91439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0907" y="3380358"/>
            <a:ext cx="44564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5" dirty="0">
                <a:solidFill>
                  <a:srgbClr val="000000"/>
                </a:solidFill>
                <a:latin typeface="Arial MT"/>
                <a:cs typeface="Arial MT"/>
              </a:rPr>
              <a:t>THANK</a:t>
            </a:r>
            <a:r>
              <a:rPr sz="6000" b="0" spc="-1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6000" b="0" spc="-5" dirty="0">
                <a:solidFill>
                  <a:srgbClr val="000000"/>
                </a:solidFill>
                <a:latin typeface="Arial MT"/>
                <a:cs typeface="Arial MT"/>
              </a:rPr>
              <a:t>YOU</a:t>
            </a:r>
            <a:endParaRPr sz="6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7801" y="256489"/>
            <a:ext cx="31572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Who</a:t>
            </a:r>
            <a:r>
              <a:rPr sz="4000" spc="-35" dirty="0"/>
              <a:t> </a:t>
            </a:r>
            <a:r>
              <a:rPr sz="4000" spc="-5" dirty="0"/>
              <a:t>are</a:t>
            </a:r>
            <a:r>
              <a:rPr sz="4000" spc="-25" dirty="0"/>
              <a:t> </a:t>
            </a:r>
            <a:r>
              <a:rPr sz="4000" spc="-5" dirty="0"/>
              <a:t>we?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723696" y="1694180"/>
            <a:ext cx="10768965" cy="54419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82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Group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key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player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field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instrumentation,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automation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systems;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it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offers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advanced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solutions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reduce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emissions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Diesel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Gas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engines.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57802" y="2681985"/>
            <a:ext cx="3810635" cy="2076450"/>
            <a:chOff x="4257802" y="2681985"/>
            <a:chExt cx="3810635" cy="2076450"/>
          </a:xfrm>
        </p:grpSpPr>
        <p:sp>
          <p:nvSpPr>
            <p:cNvPr id="8" name="object 8"/>
            <p:cNvSpPr/>
            <p:nvPr/>
          </p:nvSpPr>
          <p:spPr>
            <a:xfrm>
              <a:off x="4264152" y="2688335"/>
              <a:ext cx="3797935" cy="2063750"/>
            </a:xfrm>
            <a:custGeom>
              <a:avLst/>
              <a:gdLst/>
              <a:ahLst/>
              <a:cxnLst/>
              <a:rect l="l" t="t" r="r" b="b"/>
              <a:pathLst>
                <a:path w="3797934" h="2063750">
                  <a:moveTo>
                    <a:pt x="3797807" y="0"/>
                  </a:moveTo>
                  <a:lnTo>
                    <a:pt x="0" y="0"/>
                  </a:lnTo>
                  <a:lnTo>
                    <a:pt x="0" y="2063495"/>
                  </a:lnTo>
                  <a:lnTo>
                    <a:pt x="3797807" y="2063495"/>
                  </a:lnTo>
                  <a:lnTo>
                    <a:pt x="3797807" y="0"/>
                  </a:lnTo>
                  <a:close/>
                </a:path>
              </a:pathLst>
            </a:custGeom>
            <a:solidFill>
              <a:srgbClr val="699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64152" y="2688335"/>
              <a:ext cx="3797935" cy="2063750"/>
            </a:xfrm>
            <a:custGeom>
              <a:avLst/>
              <a:gdLst/>
              <a:ahLst/>
              <a:cxnLst/>
              <a:rect l="l" t="t" r="r" b="b"/>
              <a:pathLst>
                <a:path w="3797934" h="2063750">
                  <a:moveTo>
                    <a:pt x="0" y="2063495"/>
                  </a:moveTo>
                  <a:lnTo>
                    <a:pt x="3797807" y="2063495"/>
                  </a:lnTo>
                  <a:lnTo>
                    <a:pt x="3797807" y="0"/>
                  </a:lnTo>
                  <a:lnTo>
                    <a:pt x="0" y="0"/>
                  </a:lnTo>
                  <a:lnTo>
                    <a:pt x="0" y="2063495"/>
                  </a:lnTo>
                  <a:close/>
                </a:path>
              </a:pathLst>
            </a:custGeom>
            <a:ln w="12700">
              <a:solidFill>
                <a:srgbClr val="699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24247" y="2972180"/>
            <a:ext cx="3276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Group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developed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strong</a:t>
            </a:r>
            <a:endParaRPr sz="1600">
              <a:latin typeface="Arial MT"/>
              <a:cs typeface="Arial MT"/>
            </a:endParaRPr>
          </a:p>
          <a:p>
            <a:pPr marL="254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know-how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endParaRPr sz="1600">
              <a:latin typeface="Arial MT"/>
              <a:cs typeface="Arial MT"/>
            </a:endParaRPr>
          </a:p>
          <a:p>
            <a:pPr marL="32384" marR="2286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solar-Diesel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hybrid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systems.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28761" y="2681985"/>
            <a:ext cx="3810635" cy="2076450"/>
            <a:chOff x="8128761" y="2681985"/>
            <a:chExt cx="3810635" cy="2076450"/>
          </a:xfrm>
        </p:grpSpPr>
        <p:sp>
          <p:nvSpPr>
            <p:cNvPr id="12" name="object 12"/>
            <p:cNvSpPr/>
            <p:nvPr/>
          </p:nvSpPr>
          <p:spPr>
            <a:xfrm>
              <a:off x="8135111" y="2688335"/>
              <a:ext cx="3797935" cy="2063750"/>
            </a:xfrm>
            <a:custGeom>
              <a:avLst/>
              <a:gdLst/>
              <a:ahLst/>
              <a:cxnLst/>
              <a:rect l="l" t="t" r="r" b="b"/>
              <a:pathLst>
                <a:path w="3797934" h="2063750">
                  <a:moveTo>
                    <a:pt x="3797807" y="0"/>
                  </a:moveTo>
                  <a:lnTo>
                    <a:pt x="0" y="0"/>
                  </a:lnTo>
                  <a:lnTo>
                    <a:pt x="0" y="2063495"/>
                  </a:lnTo>
                  <a:lnTo>
                    <a:pt x="3797807" y="2063495"/>
                  </a:lnTo>
                  <a:lnTo>
                    <a:pt x="3797807" y="0"/>
                  </a:lnTo>
                  <a:close/>
                </a:path>
              </a:pathLst>
            </a:custGeom>
            <a:solidFill>
              <a:srgbClr val="155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35111" y="2688335"/>
              <a:ext cx="3797935" cy="2063750"/>
            </a:xfrm>
            <a:custGeom>
              <a:avLst/>
              <a:gdLst/>
              <a:ahLst/>
              <a:cxnLst/>
              <a:rect l="l" t="t" r="r" b="b"/>
              <a:pathLst>
                <a:path w="3797934" h="2063750">
                  <a:moveTo>
                    <a:pt x="0" y="2063495"/>
                  </a:moveTo>
                  <a:lnTo>
                    <a:pt x="3797807" y="2063495"/>
                  </a:lnTo>
                  <a:lnTo>
                    <a:pt x="3797807" y="0"/>
                  </a:lnTo>
                  <a:lnTo>
                    <a:pt x="0" y="0"/>
                  </a:lnTo>
                  <a:lnTo>
                    <a:pt x="0" y="2063495"/>
                  </a:lnTo>
                  <a:close/>
                </a:path>
              </a:pathLst>
            </a:custGeom>
            <a:ln w="12700">
              <a:solidFill>
                <a:srgbClr val="1552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55583" y="3216020"/>
            <a:ext cx="33566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acquisition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Costronic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Group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becomes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key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player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hydropower</a:t>
            </a:r>
            <a:r>
              <a:rPr sz="16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89035" y="4140720"/>
            <a:ext cx="3639820" cy="2717800"/>
            <a:chOff x="8289035" y="4140720"/>
            <a:chExt cx="3639820" cy="271780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9035" y="4140720"/>
              <a:ext cx="3639312" cy="27172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4107" y="4335779"/>
              <a:ext cx="3069336" cy="229971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433315" y="4157484"/>
            <a:ext cx="3639820" cy="2700655"/>
            <a:chOff x="4433315" y="4157484"/>
            <a:chExt cx="3639820" cy="270065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3315" y="4157484"/>
              <a:ext cx="3639312" cy="27005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8387" y="4352543"/>
              <a:ext cx="3069336" cy="229971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88365" y="2681985"/>
            <a:ext cx="3809365" cy="2076450"/>
            <a:chOff x="388365" y="2681985"/>
            <a:chExt cx="3809365" cy="2076450"/>
          </a:xfrm>
        </p:grpSpPr>
        <p:sp>
          <p:nvSpPr>
            <p:cNvPr id="22" name="object 22"/>
            <p:cNvSpPr/>
            <p:nvPr/>
          </p:nvSpPr>
          <p:spPr>
            <a:xfrm>
              <a:off x="394715" y="2688335"/>
              <a:ext cx="3796665" cy="2063750"/>
            </a:xfrm>
            <a:custGeom>
              <a:avLst/>
              <a:gdLst/>
              <a:ahLst/>
              <a:cxnLst/>
              <a:rect l="l" t="t" r="r" b="b"/>
              <a:pathLst>
                <a:path w="3796665" h="2063750">
                  <a:moveTo>
                    <a:pt x="3796284" y="0"/>
                  </a:moveTo>
                  <a:lnTo>
                    <a:pt x="0" y="0"/>
                  </a:lnTo>
                  <a:lnTo>
                    <a:pt x="0" y="2063495"/>
                  </a:lnTo>
                  <a:lnTo>
                    <a:pt x="3796284" y="2063495"/>
                  </a:lnTo>
                  <a:lnTo>
                    <a:pt x="3796284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4715" y="2688335"/>
              <a:ext cx="3796665" cy="2063750"/>
            </a:xfrm>
            <a:custGeom>
              <a:avLst/>
              <a:gdLst/>
              <a:ahLst/>
              <a:cxnLst/>
              <a:rect l="l" t="t" r="r" b="b"/>
              <a:pathLst>
                <a:path w="3796665" h="2063750">
                  <a:moveTo>
                    <a:pt x="0" y="2063495"/>
                  </a:moveTo>
                  <a:lnTo>
                    <a:pt x="3796284" y="2063495"/>
                  </a:lnTo>
                  <a:lnTo>
                    <a:pt x="3796284" y="0"/>
                  </a:lnTo>
                  <a:lnTo>
                    <a:pt x="0" y="0"/>
                  </a:lnTo>
                  <a:lnTo>
                    <a:pt x="0" y="2063495"/>
                  </a:lnTo>
                  <a:close/>
                </a:path>
              </a:pathLst>
            </a:custGeom>
            <a:ln w="12700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28319" y="3010280"/>
            <a:ext cx="35280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growth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high-power engine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driven by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need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reduce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emissions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comply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stringent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regulations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22731" y="4163593"/>
            <a:ext cx="3641090" cy="2694940"/>
            <a:chOff x="522731" y="4163593"/>
            <a:chExt cx="3641090" cy="269494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731" y="4163593"/>
              <a:ext cx="3640836" cy="26944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803" y="4358640"/>
              <a:ext cx="3070860" cy="2316480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568451" y="941832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900916" y="6557436"/>
            <a:ext cx="125730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6</a:t>
            </a:fld>
            <a:endParaRPr sz="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516180"/>
            <a:ext cx="12192000" cy="826135"/>
          </a:xfrm>
          <a:custGeom>
            <a:avLst/>
            <a:gdLst/>
            <a:ahLst/>
            <a:cxnLst/>
            <a:rect l="l" t="t" r="r" b="b"/>
            <a:pathLst>
              <a:path w="12192000" h="826135">
                <a:moveTo>
                  <a:pt x="12192000" y="0"/>
                </a:moveTo>
                <a:lnTo>
                  <a:pt x="0" y="0"/>
                </a:lnTo>
                <a:lnTo>
                  <a:pt x="0" y="826008"/>
                </a:lnTo>
                <a:lnTo>
                  <a:pt x="12192000" y="8260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0F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-45920"/>
            <a:ext cx="12192000" cy="1522730"/>
          </a:xfrm>
          <a:custGeom>
            <a:avLst/>
            <a:gdLst/>
            <a:ahLst/>
            <a:cxnLst/>
            <a:rect l="l" t="t" r="r" b="b"/>
            <a:pathLst>
              <a:path w="12192000" h="1522730">
                <a:moveTo>
                  <a:pt x="12192000" y="0"/>
                </a:moveTo>
                <a:lnTo>
                  <a:pt x="0" y="0"/>
                </a:lnTo>
                <a:lnTo>
                  <a:pt x="0" y="1522476"/>
                </a:lnTo>
                <a:lnTo>
                  <a:pt x="12192000" y="15224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360" y="1623517"/>
            <a:ext cx="113944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lang="en-US"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develops</a:t>
            </a:r>
            <a:r>
              <a:rPr lang="en-US"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tailor-made,</a:t>
            </a:r>
            <a:r>
              <a:rPr lang="en-US"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turnkey</a:t>
            </a:r>
            <a:r>
              <a:rPr lang="en-US"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solutions</a:t>
            </a:r>
            <a:r>
              <a:rPr lang="en-US"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lang="en-US"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address</a:t>
            </a:r>
            <a:r>
              <a:rPr lang="en-US"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lang="en-US"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most</a:t>
            </a:r>
            <a:r>
              <a:rPr lang="en-US"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complex</a:t>
            </a:r>
            <a:r>
              <a:rPr lang="en-US"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issues</a:t>
            </a:r>
            <a:r>
              <a:rPr lang="en-US"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lang="en-US"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lang="en-US"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 MT"/>
                <a:cs typeface="Arial MT"/>
              </a:rPr>
              <a:t>clients.</a:t>
            </a:r>
            <a:endParaRPr lang="en-US" sz="16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4649" y="276605"/>
            <a:ext cx="5843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4000" spc="-5" dirty="0"/>
              <a:t>Our</a:t>
            </a:r>
            <a:r>
              <a:rPr lang="fr-FR" sz="4000" spc="-30" dirty="0"/>
              <a:t> </a:t>
            </a:r>
            <a:r>
              <a:rPr lang="fr-FR" sz="4000" spc="-5" dirty="0"/>
              <a:t>business </a:t>
            </a:r>
            <a:r>
              <a:rPr lang="fr-FR" sz="4000" dirty="0" err="1"/>
              <a:t>lines</a:t>
            </a:r>
            <a:endParaRPr sz="4000" dirty="0"/>
          </a:p>
        </p:txBody>
      </p:sp>
      <p:sp>
        <p:nvSpPr>
          <p:cNvPr id="29" name="object 29"/>
          <p:cNvSpPr/>
          <p:nvPr/>
        </p:nvSpPr>
        <p:spPr>
          <a:xfrm>
            <a:off x="568451" y="941832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788043" y="6513873"/>
            <a:ext cx="357158" cy="11156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767070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9DBEF68-574A-4ECE-8CF7-B8840EF17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05" y="2137543"/>
            <a:ext cx="1528631" cy="306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300C890-ADDC-4257-94B6-D10BACEBE1F2}"/>
              </a:ext>
            </a:extLst>
          </p:cNvPr>
          <p:cNvGrpSpPr/>
          <p:nvPr/>
        </p:nvGrpSpPr>
        <p:grpSpPr>
          <a:xfrm>
            <a:off x="340290" y="4834175"/>
            <a:ext cx="1512000" cy="1511999"/>
            <a:chOff x="669289" y="4957983"/>
            <a:chExt cx="1410167" cy="1539224"/>
          </a:xfrm>
        </p:grpSpPr>
        <p:sp>
          <p:nvSpPr>
            <p:cNvPr id="33" name="object 23">
              <a:extLst>
                <a:ext uri="{FF2B5EF4-FFF2-40B4-BE49-F238E27FC236}">
                  <a16:creationId xmlns:a16="http://schemas.microsoft.com/office/drawing/2014/main" id="{355CE271-400A-4307-B954-F4A9E3692738}"/>
                </a:ext>
              </a:extLst>
            </p:cNvPr>
            <p:cNvSpPr/>
            <p:nvPr/>
          </p:nvSpPr>
          <p:spPr>
            <a:xfrm>
              <a:off x="669289" y="4957983"/>
              <a:ext cx="1410167" cy="1539224"/>
            </a:xfrm>
            <a:custGeom>
              <a:avLst/>
              <a:gdLst/>
              <a:ahLst/>
              <a:cxnLst/>
              <a:rect l="l" t="t" r="r" b="b"/>
              <a:pathLst>
                <a:path w="1521460" h="1607820">
                  <a:moveTo>
                    <a:pt x="760476" y="0"/>
                  </a:moveTo>
                  <a:lnTo>
                    <a:pt x="714149" y="1467"/>
                  </a:lnTo>
                  <a:lnTo>
                    <a:pt x="668557" y="5812"/>
                  </a:lnTo>
                  <a:lnTo>
                    <a:pt x="623778" y="12951"/>
                  </a:lnTo>
                  <a:lnTo>
                    <a:pt x="579893" y="22801"/>
                  </a:lnTo>
                  <a:lnTo>
                    <a:pt x="536980" y="35276"/>
                  </a:lnTo>
                  <a:lnTo>
                    <a:pt x="495120" y="50294"/>
                  </a:lnTo>
                  <a:lnTo>
                    <a:pt x="454391" y="67769"/>
                  </a:lnTo>
                  <a:lnTo>
                    <a:pt x="414874" y="87617"/>
                  </a:lnTo>
                  <a:lnTo>
                    <a:pt x="376648" y="109756"/>
                  </a:lnTo>
                  <a:lnTo>
                    <a:pt x="339792" y="134100"/>
                  </a:lnTo>
                  <a:lnTo>
                    <a:pt x="304386" y="160565"/>
                  </a:lnTo>
                  <a:lnTo>
                    <a:pt x="270509" y="189067"/>
                  </a:lnTo>
                  <a:lnTo>
                    <a:pt x="238242" y="219523"/>
                  </a:lnTo>
                  <a:lnTo>
                    <a:pt x="207664" y="251848"/>
                  </a:lnTo>
                  <a:lnTo>
                    <a:pt x="178853" y="285959"/>
                  </a:lnTo>
                  <a:lnTo>
                    <a:pt x="151890" y="321770"/>
                  </a:lnTo>
                  <a:lnTo>
                    <a:pt x="126855" y="359198"/>
                  </a:lnTo>
                  <a:lnTo>
                    <a:pt x="103826" y="398159"/>
                  </a:lnTo>
                  <a:lnTo>
                    <a:pt x="82884" y="438568"/>
                  </a:lnTo>
                  <a:lnTo>
                    <a:pt x="64107" y="480342"/>
                  </a:lnTo>
                  <a:lnTo>
                    <a:pt x="47577" y="523397"/>
                  </a:lnTo>
                  <a:lnTo>
                    <a:pt x="33371" y="567649"/>
                  </a:lnTo>
                  <a:lnTo>
                    <a:pt x="21569" y="613012"/>
                  </a:lnTo>
                  <a:lnTo>
                    <a:pt x="12252" y="659404"/>
                  </a:lnTo>
                  <a:lnTo>
                    <a:pt x="5498" y="706741"/>
                  </a:lnTo>
                  <a:lnTo>
                    <a:pt x="1387" y="754937"/>
                  </a:lnTo>
                  <a:lnTo>
                    <a:pt x="0" y="803910"/>
                  </a:lnTo>
                  <a:lnTo>
                    <a:pt x="1387" y="852882"/>
                  </a:lnTo>
                  <a:lnTo>
                    <a:pt x="5498" y="901078"/>
                  </a:lnTo>
                  <a:lnTo>
                    <a:pt x="12252" y="948415"/>
                  </a:lnTo>
                  <a:lnTo>
                    <a:pt x="21569" y="994807"/>
                  </a:lnTo>
                  <a:lnTo>
                    <a:pt x="33371" y="1040170"/>
                  </a:lnTo>
                  <a:lnTo>
                    <a:pt x="47577" y="1084422"/>
                  </a:lnTo>
                  <a:lnTo>
                    <a:pt x="64107" y="1127477"/>
                  </a:lnTo>
                  <a:lnTo>
                    <a:pt x="82884" y="1169251"/>
                  </a:lnTo>
                  <a:lnTo>
                    <a:pt x="103826" y="1209660"/>
                  </a:lnTo>
                  <a:lnTo>
                    <a:pt x="126855" y="1248621"/>
                  </a:lnTo>
                  <a:lnTo>
                    <a:pt x="151890" y="1286049"/>
                  </a:lnTo>
                  <a:lnTo>
                    <a:pt x="178853" y="1321860"/>
                  </a:lnTo>
                  <a:lnTo>
                    <a:pt x="207664" y="1355971"/>
                  </a:lnTo>
                  <a:lnTo>
                    <a:pt x="238242" y="1388296"/>
                  </a:lnTo>
                  <a:lnTo>
                    <a:pt x="270510" y="1418752"/>
                  </a:lnTo>
                  <a:lnTo>
                    <a:pt x="304386" y="1447254"/>
                  </a:lnTo>
                  <a:lnTo>
                    <a:pt x="339792" y="1473719"/>
                  </a:lnTo>
                  <a:lnTo>
                    <a:pt x="376648" y="1498063"/>
                  </a:lnTo>
                  <a:lnTo>
                    <a:pt x="414874" y="1520202"/>
                  </a:lnTo>
                  <a:lnTo>
                    <a:pt x="454391" y="1540050"/>
                  </a:lnTo>
                  <a:lnTo>
                    <a:pt x="495120" y="1557525"/>
                  </a:lnTo>
                  <a:lnTo>
                    <a:pt x="536980" y="1572543"/>
                  </a:lnTo>
                  <a:lnTo>
                    <a:pt x="579893" y="1585018"/>
                  </a:lnTo>
                  <a:lnTo>
                    <a:pt x="623778" y="1594868"/>
                  </a:lnTo>
                  <a:lnTo>
                    <a:pt x="668557" y="1602007"/>
                  </a:lnTo>
                  <a:lnTo>
                    <a:pt x="714149" y="1606352"/>
                  </a:lnTo>
                  <a:lnTo>
                    <a:pt x="760476" y="1607820"/>
                  </a:lnTo>
                  <a:lnTo>
                    <a:pt x="806801" y="1606352"/>
                  </a:lnTo>
                  <a:lnTo>
                    <a:pt x="852392" y="1602007"/>
                  </a:lnTo>
                  <a:lnTo>
                    <a:pt x="897169" y="1594868"/>
                  </a:lnTo>
                  <a:lnTo>
                    <a:pt x="941054" y="1585018"/>
                  </a:lnTo>
                  <a:lnTo>
                    <a:pt x="983966" y="1572543"/>
                  </a:lnTo>
                  <a:lnTo>
                    <a:pt x="1025826" y="1557525"/>
                  </a:lnTo>
                  <a:lnTo>
                    <a:pt x="1066554" y="1540050"/>
                  </a:lnTo>
                  <a:lnTo>
                    <a:pt x="1106071" y="1520202"/>
                  </a:lnTo>
                  <a:lnTo>
                    <a:pt x="1144298" y="1498063"/>
                  </a:lnTo>
                  <a:lnTo>
                    <a:pt x="1181154" y="1473719"/>
                  </a:lnTo>
                  <a:lnTo>
                    <a:pt x="1216560" y="1447254"/>
                  </a:lnTo>
                  <a:lnTo>
                    <a:pt x="1250436" y="1418752"/>
                  </a:lnTo>
                  <a:lnTo>
                    <a:pt x="1282704" y="1388296"/>
                  </a:lnTo>
                  <a:lnTo>
                    <a:pt x="1313283" y="1355971"/>
                  </a:lnTo>
                  <a:lnTo>
                    <a:pt x="1342094" y="1321860"/>
                  </a:lnTo>
                  <a:lnTo>
                    <a:pt x="1369057" y="1286049"/>
                  </a:lnTo>
                  <a:lnTo>
                    <a:pt x="1394093" y="1248621"/>
                  </a:lnTo>
                  <a:lnTo>
                    <a:pt x="1417122" y="1209660"/>
                  </a:lnTo>
                  <a:lnTo>
                    <a:pt x="1438065" y="1169251"/>
                  </a:lnTo>
                  <a:lnTo>
                    <a:pt x="1456842" y="1127477"/>
                  </a:lnTo>
                  <a:lnTo>
                    <a:pt x="1473373" y="1084422"/>
                  </a:lnTo>
                  <a:lnTo>
                    <a:pt x="1487579" y="1040170"/>
                  </a:lnTo>
                  <a:lnTo>
                    <a:pt x="1499381" y="994807"/>
                  </a:lnTo>
                  <a:lnTo>
                    <a:pt x="1508699" y="948415"/>
                  </a:lnTo>
                  <a:lnTo>
                    <a:pt x="1515453" y="901078"/>
                  </a:lnTo>
                  <a:lnTo>
                    <a:pt x="1519564" y="852882"/>
                  </a:lnTo>
                  <a:lnTo>
                    <a:pt x="1520952" y="803910"/>
                  </a:lnTo>
                  <a:lnTo>
                    <a:pt x="1519564" y="754937"/>
                  </a:lnTo>
                  <a:lnTo>
                    <a:pt x="1515453" y="706741"/>
                  </a:lnTo>
                  <a:lnTo>
                    <a:pt x="1508699" y="659404"/>
                  </a:lnTo>
                  <a:lnTo>
                    <a:pt x="1499381" y="613012"/>
                  </a:lnTo>
                  <a:lnTo>
                    <a:pt x="1487579" y="567649"/>
                  </a:lnTo>
                  <a:lnTo>
                    <a:pt x="1473373" y="523397"/>
                  </a:lnTo>
                  <a:lnTo>
                    <a:pt x="1456842" y="480342"/>
                  </a:lnTo>
                  <a:lnTo>
                    <a:pt x="1438065" y="438568"/>
                  </a:lnTo>
                  <a:lnTo>
                    <a:pt x="1417122" y="398159"/>
                  </a:lnTo>
                  <a:lnTo>
                    <a:pt x="1394093" y="359198"/>
                  </a:lnTo>
                  <a:lnTo>
                    <a:pt x="1369057" y="321770"/>
                  </a:lnTo>
                  <a:lnTo>
                    <a:pt x="1342094" y="285959"/>
                  </a:lnTo>
                  <a:lnTo>
                    <a:pt x="1313283" y="251848"/>
                  </a:lnTo>
                  <a:lnTo>
                    <a:pt x="1282704" y="219523"/>
                  </a:lnTo>
                  <a:lnTo>
                    <a:pt x="1250436" y="189067"/>
                  </a:lnTo>
                  <a:lnTo>
                    <a:pt x="1216560" y="160565"/>
                  </a:lnTo>
                  <a:lnTo>
                    <a:pt x="1181154" y="134100"/>
                  </a:lnTo>
                  <a:lnTo>
                    <a:pt x="1144298" y="109756"/>
                  </a:lnTo>
                  <a:lnTo>
                    <a:pt x="1106071" y="87617"/>
                  </a:lnTo>
                  <a:lnTo>
                    <a:pt x="1066554" y="67769"/>
                  </a:lnTo>
                  <a:lnTo>
                    <a:pt x="1025826" y="50294"/>
                  </a:lnTo>
                  <a:lnTo>
                    <a:pt x="983966" y="35276"/>
                  </a:lnTo>
                  <a:lnTo>
                    <a:pt x="941054" y="22801"/>
                  </a:lnTo>
                  <a:lnTo>
                    <a:pt x="897169" y="12951"/>
                  </a:lnTo>
                  <a:lnTo>
                    <a:pt x="852392" y="5812"/>
                  </a:lnTo>
                  <a:lnTo>
                    <a:pt x="806801" y="1467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24">
              <a:extLst>
                <a:ext uri="{FF2B5EF4-FFF2-40B4-BE49-F238E27FC236}">
                  <a16:creationId xmlns:a16="http://schemas.microsoft.com/office/drawing/2014/main" id="{AC460D2B-28E6-4180-8BBA-7234B7EDDEDA}"/>
                </a:ext>
              </a:extLst>
            </p:cNvPr>
            <p:cNvSpPr txBox="1"/>
            <p:nvPr/>
          </p:nvSpPr>
          <p:spPr>
            <a:xfrm>
              <a:off x="761304" y="5237136"/>
              <a:ext cx="1163320" cy="9223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RAIL &amp; DEFENSE</a:t>
              </a:r>
              <a:endParaRPr lang="en-US" sz="1000" dirty="0">
                <a:solidFill>
                  <a:srgbClr val="FFFFFF"/>
                </a:solidFill>
                <a:latin typeface="Arial MT"/>
              </a:endParaRPr>
            </a:p>
            <a:p>
              <a:pPr marL="12700" marR="5080" lvl="0" indent="635" algn="ctr">
                <a:spcBef>
                  <a:spcPts val="15"/>
                </a:spcBef>
                <a:defRPr/>
              </a:pPr>
              <a:r>
                <a:rPr lang="en-US" sz="1000" dirty="0">
                  <a:solidFill>
                    <a:srgbClr val="FFFFFF"/>
                  </a:solidFill>
                  <a:latin typeface="Arial MT"/>
                </a:rPr>
                <a:t>Harnesses and connected boxes for rail and defense</a:t>
              </a: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ea typeface="+mn-ea"/>
                <a:cs typeface="+mn-cs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23318" y="2133600"/>
            <a:ext cx="1512000" cy="3060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29862" y="2135308"/>
            <a:ext cx="1512000" cy="30600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6821" y="2144849"/>
            <a:ext cx="1512000" cy="30600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916" y="2127732"/>
            <a:ext cx="1512000" cy="30600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18362" y="2135308"/>
            <a:ext cx="1512000" cy="30600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96939" y="2135308"/>
            <a:ext cx="1512000" cy="3060000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104060B4-2E12-4ADD-B22E-1941DF336CD6}"/>
              </a:ext>
            </a:extLst>
          </p:cNvPr>
          <p:cNvGrpSpPr/>
          <p:nvPr/>
        </p:nvGrpSpPr>
        <p:grpSpPr>
          <a:xfrm>
            <a:off x="10321168" y="4922677"/>
            <a:ext cx="1512000" cy="1512000"/>
            <a:chOff x="10071956" y="4960994"/>
            <a:chExt cx="1488018" cy="1539223"/>
          </a:xfrm>
        </p:grpSpPr>
        <p:sp>
          <p:nvSpPr>
            <p:cNvPr id="10" name="object 10"/>
            <p:cNvSpPr/>
            <p:nvPr/>
          </p:nvSpPr>
          <p:spPr>
            <a:xfrm>
              <a:off x="10071956" y="4960994"/>
              <a:ext cx="1488018" cy="1539223"/>
            </a:xfrm>
            <a:custGeom>
              <a:avLst/>
              <a:gdLst/>
              <a:ahLst/>
              <a:cxnLst/>
              <a:rect l="l" t="t" r="r" b="b"/>
              <a:pathLst>
                <a:path w="1521459" h="1607820">
                  <a:moveTo>
                    <a:pt x="760476" y="0"/>
                  </a:moveTo>
                  <a:lnTo>
                    <a:pt x="714150" y="1467"/>
                  </a:lnTo>
                  <a:lnTo>
                    <a:pt x="668559" y="5812"/>
                  </a:lnTo>
                  <a:lnTo>
                    <a:pt x="623782" y="12951"/>
                  </a:lnTo>
                  <a:lnTo>
                    <a:pt x="579897" y="22801"/>
                  </a:lnTo>
                  <a:lnTo>
                    <a:pt x="536985" y="35276"/>
                  </a:lnTo>
                  <a:lnTo>
                    <a:pt x="495125" y="50294"/>
                  </a:lnTo>
                  <a:lnTo>
                    <a:pt x="454397" y="67769"/>
                  </a:lnTo>
                  <a:lnTo>
                    <a:pt x="414880" y="87617"/>
                  </a:lnTo>
                  <a:lnTo>
                    <a:pt x="376653" y="109756"/>
                  </a:lnTo>
                  <a:lnTo>
                    <a:pt x="339797" y="134100"/>
                  </a:lnTo>
                  <a:lnTo>
                    <a:pt x="304391" y="160565"/>
                  </a:lnTo>
                  <a:lnTo>
                    <a:pt x="270515" y="189067"/>
                  </a:lnTo>
                  <a:lnTo>
                    <a:pt x="238247" y="219523"/>
                  </a:lnTo>
                  <a:lnTo>
                    <a:pt x="207668" y="251848"/>
                  </a:lnTo>
                  <a:lnTo>
                    <a:pt x="178857" y="285959"/>
                  </a:lnTo>
                  <a:lnTo>
                    <a:pt x="151894" y="321770"/>
                  </a:lnTo>
                  <a:lnTo>
                    <a:pt x="126858" y="359198"/>
                  </a:lnTo>
                  <a:lnTo>
                    <a:pt x="103829" y="398159"/>
                  </a:lnTo>
                  <a:lnTo>
                    <a:pt x="82886" y="438568"/>
                  </a:lnTo>
                  <a:lnTo>
                    <a:pt x="64109" y="480342"/>
                  </a:lnTo>
                  <a:lnTo>
                    <a:pt x="47578" y="523397"/>
                  </a:lnTo>
                  <a:lnTo>
                    <a:pt x="33372" y="567649"/>
                  </a:lnTo>
                  <a:lnTo>
                    <a:pt x="21570" y="613012"/>
                  </a:lnTo>
                  <a:lnTo>
                    <a:pt x="12252" y="659404"/>
                  </a:lnTo>
                  <a:lnTo>
                    <a:pt x="5498" y="706741"/>
                  </a:lnTo>
                  <a:lnTo>
                    <a:pt x="1387" y="754937"/>
                  </a:lnTo>
                  <a:lnTo>
                    <a:pt x="0" y="803909"/>
                  </a:lnTo>
                  <a:lnTo>
                    <a:pt x="1387" y="852882"/>
                  </a:lnTo>
                  <a:lnTo>
                    <a:pt x="5498" y="901078"/>
                  </a:lnTo>
                  <a:lnTo>
                    <a:pt x="12252" y="948415"/>
                  </a:lnTo>
                  <a:lnTo>
                    <a:pt x="21570" y="994807"/>
                  </a:lnTo>
                  <a:lnTo>
                    <a:pt x="33372" y="1040170"/>
                  </a:lnTo>
                  <a:lnTo>
                    <a:pt x="47578" y="1084422"/>
                  </a:lnTo>
                  <a:lnTo>
                    <a:pt x="64109" y="1127477"/>
                  </a:lnTo>
                  <a:lnTo>
                    <a:pt x="82886" y="1169251"/>
                  </a:lnTo>
                  <a:lnTo>
                    <a:pt x="103829" y="1209660"/>
                  </a:lnTo>
                  <a:lnTo>
                    <a:pt x="126858" y="1248621"/>
                  </a:lnTo>
                  <a:lnTo>
                    <a:pt x="151894" y="1286049"/>
                  </a:lnTo>
                  <a:lnTo>
                    <a:pt x="178857" y="1321860"/>
                  </a:lnTo>
                  <a:lnTo>
                    <a:pt x="207668" y="1355971"/>
                  </a:lnTo>
                  <a:lnTo>
                    <a:pt x="238247" y="1388296"/>
                  </a:lnTo>
                  <a:lnTo>
                    <a:pt x="270515" y="1418752"/>
                  </a:lnTo>
                  <a:lnTo>
                    <a:pt x="304391" y="1447254"/>
                  </a:lnTo>
                  <a:lnTo>
                    <a:pt x="339797" y="1473719"/>
                  </a:lnTo>
                  <a:lnTo>
                    <a:pt x="376653" y="1498063"/>
                  </a:lnTo>
                  <a:lnTo>
                    <a:pt x="414880" y="1520202"/>
                  </a:lnTo>
                  <a:lnTo>
                    <a:pt x="454397" y="1540050"/>
                  </a:lnTo>
                  <a:lnTo>
                    <a:pt x="495125" y="1557525"/>
                  </a:lnTo>
                  <a:lnTo>
                    <a:pt x="536985" y="1572543"/>
                  </a:lnTo>
                  <a:lnTo>
                    <a:pt x="579897" y="1585018"/>
                  </a:lnTo>
                  <a:lnTo>
                    <a:pt x="623782" y="1594868"/>
                  </a:lnTo>
                  <a:lnTo>
                    <a:pt x="668559" y="1602007"/>
                  </a:lnTo>
                  <a:lnTo>
                    <a:pt x="714150" y="1606352"/>
                  </a:lnTo>
                  <a:lnTo>
                    <a:pt x="760476" y="1607819"/>
                  </a:lnTo>
                  <a:lnTo>
                    <a:pt x="806801" y="1606352"/>
                  </a:lnTo>
                  <a:lnTo>
                    <a:pt x="852392" y="1602007"/>
                  </a:lnTo>
                  <a:lnTo>
                    <a:pt x="897169" y="1594868"/>
                  </a:lnTo>
                  <a:lnTo>
                    <a:pt x="941054" y="1585018"/>
                  </a:lnTo>
                  <a:lnTo>
                    <a:pt x="983966" y="1572543"/>
                  </a:lnTo>
                  <a:lnTo>
                    <a:pt x="1025826" y="1557525"/>
                  </a:lnTo>
                  <a:lnTo>
                    <a:pt x="1066554" y="1540050"/>
                  </a:lnTo>
                  <a:lnTo>
                    <a:pt x="1106071" y="1520202"/>
                  </a:lnTo>
                  <a:lnTo>
                    <a:pt x="1144298" y="1498063"/>
                  </a:lnTo>
                  <a:lnTo>
                    <a:pt x="1181154" y="1473719"/>
                  </a:lnTo>
                  <a:lnTo>
                    <a:pt x="1216560" y="1447254"/>
                  </a:lnTo>
                  <a:lnTo>
                    <a:pt x="1250436" y="1418752"/>
                  </a:lnTo>
                  <a:lnTo>
                    <a:pt x="1282704" y="1388296"/>
                  </a:lnTo>
                  <a:lnTo>
                    <a:pt x="1313283" y="1355971"/>
                  </a:lnTo>
                  <a:lnTo>
                    <a:pt x="1342094" y="1321860"/>
                  </a:lnTo>
                  <a:lnTo>
                    <a:pt x="1369057" y="1286049"/>
                  </a:lnTo>
                  <a:lnTo>
                    <a:pt x="1394093" y="1248621"/>
                  </a:lnTo>
                  <a:lnTo>
                    <a:pt x="1417122" y="1209660"/>
                  </a:lnTo>
                  <a:lnTo>
                    <a:pt x="1438065" y="1169251"/>
                  </a:lnTo>
                  <a:lnTo>
                    <a:pt x="1456842" y="1127477"/>
                  </a:lnTo>
                  <a:lnTo>
                    <a:pt x="1473373" y="1084422"/>
                  </a:lnTo>
                  <a:lnTo>
                    <a:pt x="1487579" y="1040170"/>
                  </a:lnTo>
                  <a:lnTo>
                    <a:pt x="1499381" y="994807"/>
                  </a:lnTo>
                  <a:lnTo>
                    <a:pt x="1508699" y="948415"/>
                  </a:lnTo>
                  <a:lnTo>
                    <a:pt x="1515453" y="901078"/>
                  </a:lnTo>
                  <a:lnTo>
                    <a:pt x="1519564" y="852882"/>
                  </a:lnTo>
                  <a:lnTo>
                    <a:pt x="1520952" y="803909"/>
                  </a:lnTo>
                  <a:lnTo>
                    <a:pt x="1519564" y="754937"/>
                  </a:lnTo>
                  <a:lnTo>
                    <a:pt x="1515453" y="706741"/>
                  </a:lnTo>
                  <a:lnTo>
                    <a:pt x="1508699" y="659404"/>
                  </a:lnTo>
                  <a:lnTo>
                    <a:pt x="1499381" y="613012"/>
                  </a:lnTo>
                  <a:lnTo>
                    <a:pt x="1487579" y="567649"/>
                  </a:lnTo>
                  <a:lnTo>
                    <a:pt x="1473373" y="523397"/>
                  </a:lnTo>
                  <a:lnTo>
                    <a:pt x="1456842" y="480342"/>
                  </a:lnTo>
                  <a:lnTo>
                    <a:pt x="1438065" y="438568"/>
                  </a:lnTo>
                  <a:lnTo>
                    <a:pt x="1417122" y="398159"/>
                  </a:lnTo>
                  <a:lnTo>
                    <a:pt x="1394093" y="359198"/>
                  </a:lnTo>
                  <a:lnTo>
                    <a:pt x="1369057" y="321770"/>
                  </a:lnTo>
                  <a:lnTo>
                    <a:pt x="1342094" y="285959"/>
                  </a:lnTo>
                  <a:lnTo>
                    <a:pt x="1313283" y="251848"/>
                  </a:lnTo>
                  <a:lnTo>
                    <a:pt x="1282704" y="219523"/>
                  </a:lnTo>
                  <a:lnTo>
                    <a:pt x="1250436" y="189067"/>
                  </a:lnTo>
                  <a:lnTo>
                    <a:pt x="1216560" y="160565"/>
                  </a:lnTo>
                  <a:lnTo>
                    <a:pt x="1181154" y="134100"/>
                  </a:lnTo>
                  <a:lnTo>
                    <a:pt x="1144298" y="109756"/>
                  </a:lnTo>
                  <a:lnTo>
                    <a:pt x="1106071" y="87617"/>
                  </a:lnTo>
                  <a:lnTo>
                    <a:pt x="1066554" y="67769"/>
                  </a:lnTo>
                  <a:lnTo>
                    <a:pt x="1025826" y="50294"/>
                  </a:lnTo>
                  <a:lnTo>
                    <a:pt x="983966" y="35276"/>
                  </a:lnTo>
                  <a:lnTo>
                    <a:pt x="941054" y="22801"/>
                  </a:lnTo>
                  <a:lnTo>
                    <a:pt x="897169" y="12951"/>
                  </a:lnTo>
                  <a:lnTo>
                    <a:pt x="852392" y="5812"/>
                  </a:lnTo>
                  <a:lnTo>
                    <a:pt x="806801" y="1467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279920" y="5152549"/>
              <a:ext cx="1119591" cy="101632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OFFSHORE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indent="1905" algn="ctr">
                <a:lnSpc>
                  <a:spcPct val="100000"/>
                </a:lnSpc>
                <a:spcBef>
                  <a:spcPts val="20"/>
                </a:spcBef>
              </a:pP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Electrical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switchboards,</a:t>
              </a:r>
              <a:r>
                <a:rPr lang="en-US" sz="1000" spc="-6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control </a:t>
              </a:r>
              <a:r>
                <a:rPr lang="en-US" sz="1000" spc="-26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and automation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systems.</a:t>
              </a:r>
              <a:r>
                <a:rPr kumimoji="0" sz="1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MT"/>
                  <a:ea typeface="+mn-ea"/>
                  <a:cs typeface="Arial MT"/>
                </a:rPr>
                <a:t>.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B115EA2F-027E-4F9D-A24B-16760C0DBF1B}"/>
              </a:ext>
            </a:extLst>
          </p:cNvPr>
          <p:cNvGrpSpPr/>
          <p:nvPr/>
        </p:nvGrpSpPr>
        <p:grpSpPr>
          <a:xfrm>
            <a:off x="5322617" y="4914419"/>
            <a:ext cx="1512000" cy="1512000"/>
            <a:chOff x="5468621" y="4958973"/>
            <a:chExt cx="1397941" cy="1539223"/>
          </a:xfrm>
        </p:grpSpPr>
        <p:sp>
          <p:nvSpPr>
            <p:cNvPr id="12" name="object 12"/>
            <p:cNvSpPr/>
            <p:nvPr/>
          </p:nvSpPr>
          <p:spPr>
            <a:xfrm>
              <a:off x="5468621" y="4958973"/>
              <a:ext cx="1397941" cy="1539223"/>
            </a:xfrm>
            <a:custGeom>
              <a:avLst/>
              <a:gdLst/>
              <a:ahLst/>
              <a:cxnLst/>
              <a:rect l="l" t="t" r="r" b="b"/>
              <a:pathLst>
                <a:path w="1521460" h="1607820">
                  <a:moveTo>
                    <a:pt x="1520952" y="803910"/>
                  </a:moveTo>
                  <a:lnTo>
                    <a:pt x="1519555" y="754938"/>
                  </a:lnTo>
                  <a:lnTo>
                    <a:pt x="1515452" y="706742"/>
                  </a:lnTo>
                  <a:lnTo>
                    <a:pt x="1508696" y="659409"/>
                  </a:lnTo>
                  <a:lnTo>
                    <a:pt x="1499374" y="613016"/>
                  </a:lnTo>
                  <a:lnTo>
                    <a:pt x="1487576" y="567651"/>
                  </a:lnTo>
                  <a:lnTo>
                    <a:pt x="1473365" y="523405"/>
                  </a:lnTo>
                  <a:lnTo>
                    <a:pt x="1456829" y="480352"/>
                  </a:lnTo>
                  <a:lnTo>
                    <a:pt x="1438059" y="438569"/>
                  </a:lnTo>
                  <a:lnTo>
                    <a:pt x="1417116" y="398170"/>
                  </a:lnTo>
                  <a:lnTo>
                    <a:pt x="1394091" y="359206"/>
                  </a:lnTo>
                  <a:lnTo>
                    <a:pt x="1369047" y="321779"/>
                  </a:lnTo>
                  <a:lnTo>
                    <a:pt x="1351788" y="298856"/>
                  </a:lnTo>
                  <a:lnTo>
                    <a:pt x="1351788" y="289572"/>
                  </a:lnTo>
                  <a:lnTo>
                    <a:pt x="1344790" y="289572"/>
                  </a:lnTo>
                  <a:lnTo>
                    <a:pt x="1342085" y="285965"/>
                  </a:lnTo>
                  <a:lnTo>
                    <a:pt x="1313281" y="251853"/>
                  </a:lnTo>
                  <a:lnTo>
                    <a:pt x="1282700" y="219532"/>
                  </a:lnTo>
                  <a:lnTo>
                    <a:pt x="1250429" y="189077"/>
                  </a:lnTo>
                  <a:lnTo>
                    <a:pt x="1216558" y="160566"/>
                  </a:lnTo>
                  <a:lnTo>
                    <a:pt x="1181150" y="134112"/>
                  </a:lnTo>
                  <a:lnTo>
                    <a:pt x="1144295" y="109766"/>
                  </a:lnTo>
                  <a:lnTo>
                    <a:pt x="1106068" y="87630"/>
                  </a:lnTo>
                  <a:lnTo>
                    <a:pt x="1066546" y="67779"/>
                  </a:lnTo>
                  <a:lnTo>
                    <a:pt x="1025817" y="50304"/>
                  </a:lnTo>
                  <a:lnTo>
                    <a:pt x="983957" y="35280"/>
                  </a:lnTo>
                  <a:lnTo>
                    <a:pt x="941044" y="22809"/>
                  </a:lnTo>
                  <a:lnTo>
                    <a:pt x="897166" y="12954"/>
                  </a:lnTo>
                  <a:lnTo>
                    <a:pt x="852385" y="5816"/>
                  </a:lnTo>
                  <a:lnTo>
                    <a:pt x="806792" y="1473"/>
                  </a:lnTo>
                  <a:lnTo>
                    <a:pt x="760476" y="0"/>
                  </a:lnTo>
                  <a:lnTo>
                    <a:pt x="714146" y="1473"/>
                  </a:lnTo>
                  <a:lnTo>
                    <a:pt x="668553" y="5816"/>
                  </a:lnTo>
                  <a:lnTo>
                    <a:pt x="623773" y="12954"/>
                  </a:lnTo>
                  <a:lnTo>
                    <a:pt x="579894" y="22809"/>
                  </a:lnTo>
                  <a:lnTo>
                    <a:pt x="536981" y="35280"/>
                  </a:lnTo>
                  <a:lnTo>
                    <a:pt x="495122" y="50304"/>
                  </a:lnTo>
                  <a:lnTo>
                    <a:pt x="454393" y="67779"/>
                  </a:lnTo>
                  <a:lnTo>
                    <a:pt x="414870" y="87630"/>
                  </a:lnTo>
                  <a:lnTo>
                    <a:pt x="376643" y="109766"/>
                  </a:lnTo>
                  <a:lnTo>
                    <a:pt x="339788" y="134112"/>
                  </a:lnTo>
                  <a:lnTo>
                    <a:pt x="304380" y="160566"/>
                  </a:lnTo>
                  <a:lnTo>
                    <a:pt x="270510" y="189077"/>
                  </a:lnTo>
                  <a:lnTo>
                    <a:pt x="238239" y="219532"/>
                  </a:lnTo>
                  <a:lnTo>
                    <a:pt x="207657" y="251853"/>
                  </a:lnTo>
                  <a:lnTo>
                    <a:pt x="178854" y="285965"/>
                  </a:lnTo>
                  <a:lnTo>
                    <a:pt x="176136" y="289572"/>
                  </a:lnTo>
                  <a:lnTo>
                    <a:pt x="128016" y="289572"/>
                  </a:lnTo>
                  <a:lnTo>
                    <a:pt x="128016" y="357466"/>
                  </a:lnTo>
                  <a:lnTo>
                    <a:pt x="126847" y="359206"/>
                  </a:lnTo>
                  <a:lnTo>
                    <a:pt x="103822" y="398170"/>
                  </a:lnTo>
                  <a:lnTo>
                    <a:pt x="82880" y="438569"/>
                  </a:lnTo>
                  <a:lnTo>
                    <a:pt x="64109" y="480352"/>
                  </a:lnTo>
                  <a:lnTo>
                    <a:pt x="47574" y="523405"/>
                  </a:lnTo>
                  <a:lnTo>
                    <a:pt x="33362" y="567651"/>
                  </a:lnTo>
                  <a:lnTo>
                    <a:pt x="21564" y="613016"/>
                  </a:lnTo>
                  <a:lnTo>
                    <a:pt x="12242" y="659409"/>
                  </a:lnTo>
                  <a:lnTo>
                    <a:pt x="5486" y="706742"/>
                  </a:lnTo>
                  <a:lnTo>
                    <a:pt x="1384" y="754938"/>
                  </a:lnTo>
                  <a:lnTo>
                    <a:pt x="0" y="803910"/>
                  </a:lnTo>
                  <a:lnTo>
                    <a:pt x="1384" y="852893"/>
                  </a:lnTo>
                  <a:lnTo>
                    <a:pt x="5486" y="901090"/>
                  </a:lnTo>
                  <a:lnTo>
                    <a:pt x="12242" y="948423"/>
                  </a:lnTo>
                  <a:lnTo>
                    <a:pt x="21564" y="994816"/>
                  </a:lnTo>
                  <a:lnTo>
                    <a:pt x="33362" y="1040180"/>
                  </a:lnTo>
                  <a:lnTo>
                    <a:pt x="47574" y="1084427"/>
                  </a:lnTo>
                  <a:lnTo>
                    <a:pt x="64109" y="1127480"/>
                  </a:lnTo>
                  <a:lnTo>
                    <a:pt x="82880" y="1169263"/>
                  </a:lnTo>
                  <a:lnTo>
                    <a:pt x="103822" y="1209662"/>
                  </a:lnTo>
                  <a:lnTo>
                    <a:pt x="126847" y="1248625"/>
                  </a:lnTo>
                  <a:lnTo>
                    <a:pt x="151892" y="1286052"/>
                  </a:lnTo>
                  <a:lnTo>
                    <a:pt x="178854" y="1321866"/>
                  </a:lnTo>
                  <a:lnTo>
                    <a:pt x="207657" y="1355979"/>
                  </a:lnTo>
                  <a:lnTo>
                    <a:pt x="238239" y="1388300"/>
                  </a:lnTo>
                  <a:lnTo>
                    <a:pt x="270510" y="1418755"/>
                  </a:lnTo>
                  <a:lnTo>
                    <a:pt x="304380" y="1447266"/>
                  </a:lnTo>
                  <a:lnTo>
                    <a:pt x="339788" y="1473720"/>
                  </a:lnTo>
                  <a:lnTo>
                    <a:pt x="376643" y="1498066"/>
                  </a:lnTo>
                  <a:lnTo>
                    <a:pt x="414870" y="1520202"/>
                  </a:lnTo>
                  <a:lnTo>
                    <a:pt x="454393" y="1540052"/>
                  </a:lnTo>
                  <a:lnTo>
                    <a:pt x="495122" y="1557528"/>
                  </a:lnTo>
                  <a:lnTo>
                    <a:pt x="536981" y="1572552"/>
                  </a:lnTo>
                  <a:lnTo>
                    <a:pt x="579894" y="1585023"/>
                  </a:lnTo>
                  <a:lnTo>
                    <a:pt x="623773" y="1594878"/>
                  </a:lnTo>
                  <a:lnTo>
                    <a:pt x="668553" y="1602016"/>
                  </a:lnTo>
                  <a:lnTo>
                    <a:pt x="714146" y="1606359"/>
                  </a:lnTo>
                  <a:lnTo>
                    <a:pt x="760476" y="1607820"/>
                  </a:lnTo>
                  <a:lnTo>
                    <a:pt x="806792" y="1606359"/>
                  </a:lnTo>
                  <a:lnTo>
                    <a:pt x="852385" y="1602016"/>
                  </a:lnTo>
                  <a:lnTo>
                    <a:pt x="897166" y="1594878"/>
                  </a:lnTo>
                  <a:lnTo>
                    <a:pt x="941044" y="1585023"/>
                  </a:lnTo>
                  <a:lnTo>
                    <a:pt x="983957" y="1572552"/>
                  </a:lnTo>
                  <a:lnTo>
                    <a:pt x="1025817" y="1557528"/>
                  </a:lnTo>
                  <a:lnTo>
                    <a:pt x="1066546" y="1540052"/>
                  </a:lnTo>
                  <a:lnTo>
                    <a:pt x="1106068" y="1520202"/>
                  </a:lnTo>
                  <a:lnTo>
                    <a:pt x="1144295" y="1498066"/>
                  </a:lnTo>
                  <a:lnTo>
                    <a:pt x="1181150" y="1473720"/>
                  </a:lnTo>
                  <a:lnTo>
                    <a:pt x="1216558" y="1447266"/>
                  </a:lnTo>
                  <a:lnTo>
                    <a:pt x="1250429" y="1418755"/>
                  </a:lnTo>
                  <a:lnTo>
                    <a:pt x="1282700" y="1388300"/>
                  </a:lnTo>
                  <a:lnTo>
                    <a:pt x="1313281" y="1355979"/>
                  </a:lnTo>
                  <a:lnTo>
                    <a:pt x="1342085" y="1321866"/>
                  </a:lnTo>
                  <a:lnTo>
                    <a:pt x="1369047" y="1286052"/>
                  </a:lnTo>
                  <a:lnTo>
                    <a:pt x="1394091" y="1248625"/>
                  </a:lnTo>
                  <a:lnTo>
                    <a:pt x="1417116" y="1209662"/>
                  </a:lnTo>
                  <a:lnTo>
                    <a:pt x="1438059" y="1169263"/>
                  </a:lnTo>
                  <a:lnTo>
                    <a:pt x="1456829" y="1127480"/>
                  </a:lnTo>
                  <a:lnTo>
                    <a:pt x="1473365" y="1084427"/>
                  </a:lnTo>
                  <a:lnTo>
                    <a:pt x="1487576" y="1040180"/>
                  </a:lnTo>
                  <a:lnTo>
                    <a:pt x="1499374" y="994816"/>
                  </a:lnTo>
                  <a:lnTo>
                    <a:pt x="1508696" y="948423"/>
                  </a:lnTo>
                  <a:lnTo>
                    <a:pt x="1515452" y="901090"/>
                  </a:lnTo>
                  <a:lnTo>
                    <a:pt x="1519555" y="852893"/>
                  </a:lnTo>
                  <a:lnTo>
                    <a:pt x="1520952" y="80391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665266" y="5326916"/>
              <a:ext cx="1013715" cy="101567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HYDRO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065" marR="5080" indent="1905" algn="ctr">
                <a:lnSpc>
                  <a:spcPct val="100000"/>
                </a:lnSpc>
                <a:spcBef>
                  <a:spcPts val="20"/>
                </a:spcBef>
              </a:pP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Automation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and electrical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engineering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for </a:t>
              </a:r>
              <a:r>
                <a:rPr lang="en-US" sz="1000" spc="-27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hydroelectric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power</a:t>
              </a:r>
              <a:r>
                <a:rPr lang="en-US" sz="1000" spc="-1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plants.</a:t>
              </a:r>
              <a:endParaRPr lang="en-US" sz="1000" dirty="0">
                <a:latin typeface="Arial MT"/>
                <a:cs typeface="Arial MT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6F0A339-E422-4D53-80BC-E389D723C6B1}"/>
              </a:ext>
            </a:extLst>
          </p:cNvPr>
          <p:cNvGrpSpPr/>
          <p:nvPr/>
        </p:nvGrpSpPr>
        <p:grpSpPr>
          <a:xfrm>
            <a:off x="8664671" y="4916308"/>
            <a:ext cx="1512000" cy="1512000"/>
            <a:chOff x="8526000" y="4947750"/>
            <a:chExt cx="1620000" cy="1620000"/>
          </a:xfrm>
        </p:grpSpPr>
        <p:sp>
          <p:nvSpPr>
            <p:cNvPr id="17" name="object 17"/>
            <p:cNvSpPr/>
            <p:nvPr/>
          </p:nvSpPr>
          <p:spPr>
            <a:xfrm>
              <a:off x="8526000" y="4947750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1521459" h="1606550">
                  <a:moveTo>
                    <a:pt x="760476" y="0"/>
                  </a:moveTo>
                  <a:lnTo>
                    <a:pt x="714150" y="1465"/>
                  </a:lnTo>
                  <a:lnTo>
                    <a:pt x="668559" y="5806"/>
                  </a:lnTo>
                  <a:lnTo>
                    <a:pt x="623782" y="12938"/>
                  </a:lnTo>
                  <a:lnTo>
                    <a:pt x="579897" y="22777"/>
                  </a:lnTo>
                  <a:lnTo>
                    <a:pt x="536985" y="35240"/>
                  </a:lnTo>
                  <a:lnTo>
                    <a:pt x="495125" y="50241"/>
                  </a:lnTo>
                  <a:lnTo>
                    <a:pt x="454397" y="67698"/>
                  </a:lnTo>
                  <a:lnTo>
                    <a:pt x="414880" y="87527"/>
                  </a:lnTo>
                  <a:lnTo>
                    <a:pt x="376653" y="109643"/>
                  </a:lnTo>
                  <a:lnTo>
                    <a:pt x="339797" y="133962"/>
                  </a:lnTo>
                  <a:lnTo>
                    <a:pt x="304391" y="160401"/>
                  </a:lnTo>
                  <a:lnTo>
                    <a:pt x="270515" y="188875"/>
                  </a:lnTo>
                  <a:lnTo>
                    <a:pt x="238247" y="219301"/>
                  </a:lnTo>
                  <a:lnTo>
                    <a:pt x="207668" y="251594"/>
                  </a:lnTo>
                  <a:lnTo>
                    <a:pt x="178857" y="285671"/>
                  </a:lnTo>
                  <a:lnTo>
                    <a:pt x="151894" y="321448"/>
                  </a:lnTo>
                  <a:lnTo>
                    <a:pt x="126858" y="358840"/>
                  </a:lnTo>
                  <a:lnTo>
                    <a:pt x="103829" y="397764"/>
                  </a:lnTo>
                  <a:lnTo>
                    <a:pt x="82886" y="438135"/>
                  </a:lnTo>
                  <a:lnTo>
                    <a:pt x="64109" y="479870"/>
                  </a:lnTo>
                  <a:lnTo>
                    <a:pt x="47578" y="522885"/>
                  </a:lnTo>
                  <a:lnTo>
                    <a:pt x="33372" y="567096"/>
                  </a:lnTo>
                  <a:lnTo>
                    <a:pt x="21570" y="612418"/>
                  </a:lnTo>
                  <a:lnTo>
                    <a:pt x="12252" y="658769"/>
                  </a:lnTo>
                  <a:lnTo>
                    <a:pt x="5498" y="706063"/>
                  </a:lnTo>
                  <a:lnTo>
                    <a:pt x="1387" y="754217"/>
                  </a:lnTo>
                  <a:lnTo>
                    <a:pt x="0" y="803148"/>
                  </a:lnTo>
                  <a:lnTo>
                    <a:pt x="1387" y="852072"/>
                  </a:lnTo>
                  <a:lnTo>
                    <a:pt x="5498" y="900222"/>
                  </a:lnTo>
                  <a:lnTo>
                    <a:pt x="12252" y="947513"/>
                  </a:lnTo>
                  <a:lnTo>
                    <a:pt x="21570" y="993860"/>
                  </a:lnTo>
                  <a:lnTo>
                    <a:pt x="33372" y="1039180"/>
                  </a:lnTo>
                  <a:lnTo>
                    <a:pt x="47578" y="1083389"/>
                  </a:lnTo>
                  <a:lnTo>
                    <a:pt x="64109" y="1126403"/>
                  </a:lnTo>
                  <a:lnTo>
                    <a:pt x="82886" y="1168138"/>
                  </a:lnTo>
                  <a:lnTo>
                    <a:pt x="103829" y="1208509"/>
                  </a:lnTo>
                  <a:lnTo>
                    <a:pt x="126858" y="1247433"/>
                  </a:lnTo>
                  <a:lnTo>
                    <a:pt x="151894" y="1284826"/>
                  </a:lnTo>
                  <a:lnTo>
                    <a:pt x="178857" y="1320603"/>
                  </a:lnTo>
                  <a:lnTo>
                    <a:pt x="207668" y="1354681"/>
                  </a:lnTo>
                  <a:lnTo>
                    <a:pt x="238247" y="1386976"/>
                  </a:lnTo>
                  <a:lnTo>
                    <a:pt x="270515" y="1417403"/>
                  </a:lnTo>
                  <a:lnTo>
                    <a:pt x="304391" y="1445879"/>
                  </a:lnTo>
                  <a:lnTo>
                    <a:pt x="339797" y="1472320"/>
                  </a:lnTo>
                  <a:lnTo>
                    <a:pt x="376653" y="1496641"/>
                  </a:lnTo>
                  <a:lnTo>
                    <a:pt x="414880" y="1518759"/>
                  </a:lnTo>
                  <a:lnTo>
                    <a:pt x="454397" y="1538589"/>
                  </a:lnTo>
                  <a:lnTo>
                    <a:pt x="495125" y="1556048"/>
                  </a:lnTo>
                  <a:lnTo>
                    <a:pt x="536985" y="1571051"/>
                  </a:lnTo>
                  <a:lnTo>
                    <a:pt x="579897" y="1583515"/>
                  </a:lnTo>
                  <a:lnTo>
                    <a:pt x="623782" y="1593356"/>
                  </a:lnTo>
                  <a:lnTo>
                    <a:pt x="668559" y="1600488"/>
                  </a:lnTo>
                  <a:lnTo>
                    <a:pt x="714150" y="1604830"/>
                  </a:lnTo>
                  <a:lnTo>
                    <a:pt x="760476" y="1606296"/>
                  </a:lnTo>
                  <a:lnTo>
                    <a:pt x="806801" y="1604830"/>
                  </a:lnTo>
                  <a:lnTo>
                    <a:pt x="852392" y="1600488"/>
                  </a:lnTo>
                  <a:lnTo>
                    <a:pt x="897169" y="1593356"/>
                  </a:lnTo>
                  <a:lnTo>
                    <a:pt x="941054" y="1583515"/>
                  </a:lnTo>
                  <a:lnTo>
                    <a:pt x="983966" y="1571051"/>
                  </a:lnTo>
                  <a:lnTo>
                    <a:pt x="1025826" y="1556048"/>
                  </a:lnTo>
                  <a:lnTo>
                    <a:pt x="1066554" y="1538589"/>
                  </a:lnTo>
                  <a:lnTo>
                    <a:pt x="1106071" y="1518759"/>
                  </a:lnTo>
                  <a:lnTo>
                    <a:pt x="1144298" y="1496641"/>
                  </a:lnTo>
                  <a:lnTo>
                    <a:pt x="1181154" y="1472320"/>
                  </a:lnTo>
                  <a:lnTo>
                    <a:pt x="1216560" y="1445879"/>
                  </a:lnTo>
                  <a:lnTo>
                    <a:pt x="1250436" y="1417403"/>
                  </a:lnTo>
                  <a:lnTo>
                    <a:pt x="1282704" y="1386976"/>
                  </a:lnTo>
                  <a:lnTo>
                    <a:pt x="1313283" y="1354681"/>
                  </a:lnTo>
                  <a:lnTo>
                    <a:pt x="1342094" y="1320603"/>
                  </a:lnTo>
                  <a:lnTo>
                    <a:pt x="1369057" y="1284826"/>
                  </a:lnTo>
                  <a:lnTo>
                    <a:pt x="1394093" y="1247433"/>
                  </a:lnTo>
                  <a:lnTo>
                    <a:pt x="1417122" y="1208509"/>
                  </a:lnTo>
                  <a:lnTo>
                    <a:pt x="1438065" y="1168138"/>
                  </a:lnTo>
                  <a:lnTo>
                    <a:pt x="1456842" y="1126403"/>
                  </a:lnTo>
                  <a:lnTo>
                    <a:pt x="1473373" y="1083389"/>
                  </a:lnTo>
                  <a:lnTo>
                    <a:pt x="1487579" y="1039180"/>
                  </a:lnTo>
                  <a:lnTo>
                    <a:pt x="1499381" y="993860"/>
                  </a:lnTo>
                  <a:lnTo>
                    <a:pt x="1508699" y="947513"/>
                  </a:lnTo>
                  <a:lnTo>
                    <a:pt x="1515453" y="900222"/>
                  </a:lnTo>
                  <a:lnTo>
                    <a:pt x="1519564" y="852072"/>
                  </a:lnTo>
                  <a:lnTo>
                    <a:pt x="1520952" y="803148"/>
                  </a:lnTo>
                  <a:lnTo>
                    <a:pt x="1519564" y="754217"/>
                  </a:lnTo>
                  <a:lnTo>
                    <a:pt x="1515453" y="706063"/>
                  </a:lnTo>
                  <a:lnTo>
                    <a:pt x="1508699" y="658769"/>
                  </a:lnTo>
                  <a:lnTo>
                    <a:pt x="1499381" y="612418"/>
                  </a:lnTo>
                  <a:lnTo>
                    <a:pt x="1487579" y="567096"/>
                  </a:lnTo>
                  <a:lnTo>
                    <a:pt x="1473373" y="522885"/>
                  </a:lnTo>
                  <a:lnTo>
                    <a:pt x="1456842" y="479870"/>
                  </a:lnTo>
                  <a:lnTo>
                    <a:pt x="1438065" y="438135"/>
                  </a:lnTo>
                  <a:lnTo>
                    <a:pt x="1417122" y="397764"/>
                  </a:lnTo>
                  <a:lnTo>
                    <a:pt x="1394093" y="358840"/>
                  </a:lnTo>
                  <a:lnTo>
                    <a:pt x="1369057" y="321448"/>
                  </a:lnTo>
                  <a:lnTo>
                    <a:pt x="1342094" y="285671"/>
                  </a:lnTo>
                  <a:lnTo>
                    <a:pt x="1313283" y="251594"/>
                  </a:lnTo>
                  <a:lnTo>
                    <a:pt x="1282704" y="219301"/>
                  </a:lnTo>
                  <a:lnTo>
                    <a:pt x="1250436" y="188875"/>
                  </a:lnTo>
                  <a:lnTo>
                    <a:pt x="1216560" y="160401"/>
                  </a:lnTo>
                  <a:lnTo>
                    <a:pt x="1181154" y="133962"/>
                  </a:lnTo>
                  <a:lnTo>
                    <a:pt x="1144298" y="109643"/>
                  </a:lnTo>
                  <a:lnTo>
                    <a:pt x="1106071" y="87527"/>
                  </a:lnTo>
                  <a:lnTo>
                    <a:pt x="1066554" y="67698"/>
                  </a:lnTo>
                  <a:lnTo>
                    <a:pt x="1025826" y="50241"/>
                  </a:lnTo>
                  <a:lnTo>
                    <a:pt x="983966" y="35240"/>
                  </a:lnTo>
                  <a:lnTo>
                    <a:pt x="941054" y="22777"/>
                  </a:lnTo>
                  <a:lnTo>
                    <a:pt x="897169" y="12938"/>
                  </a:lnTo>
                  <a:lnTo>
                    <a:pt x="852392" y="5806"/>
                  </a:lnTo>
                  <a:lnTo>
                    <a:pt x="806801" y="1465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737231" y="5173027"/>
              <a:ext cx="1061534" cy="10689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MARINE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lvl="0" indent="635" algn="ctr">
                <a:spcBef>
                  <a:spcPts val="20"/>
                </a:spcBef>
                <a:defRPr/>
              </a:pP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Command and control systems to guarantee the reliability of installations.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F830D20-6283-4D01-85E2-6EAEE28376CF}"/>
              </a:ext>
            </a:extLst>
          </p:cNvPr>
          <p:cNvGrpSpPr/>
          <p:nvPr/>
        </p:nvGrpSpPr>
        <p:grpSpPr>
          <a:xfrm>
            <a:off x="3646756" y="4900965"/>
            <a:ext cx="1512000" cy="1512000"/>
            <a:chOff x="3894703" y="4979821"/>
            <a:chExt cx="1460498" cy="1538007"/>
          </a:xfrm>
        </p:grpSpPr>
        <p:sp>
          <p:nvSpPr>
            <p:cNvPr id="19" name="object 19"/>
            <p:cNvSpPr/>
            <p:nvPr/>
          </p:nvSpPr>
          <p:spPr>
            <a:xfrm>
              <a:off x="3894703" y="4979821"/>
              <a:ext cx="1460498" cy="1538007"/>
            </a:xfrm>
            <a:custGeom>
              <a:avLst/>
              <a:gdLst/>
              <a:ahLst/>
              <a:cxnLst/>
              <a:rect l="l" t="t" r="r" b="b"/>
              <a:pathLst>
                <a:path w="1521460" h="1606550">
                  <a:moveTo>
                    <a:pt x="760476" y="0"/>
                  </a:moveTo>
                  <a:lnTo>
                    <a:pt x="714150" y="1465"/>
                  </a:lnTo>
                  <a:lnTo>
                    <a:pt x="668559" y="5806"/>
                  </a:lnTo>
                  <a:lnTo>
                    <a:pt x="623782" y="12938"/>
                  </a:lnTo>
                  <a:lnTo>
                    <a:pt x="579897" y="22777"/>
                  </a:lnTo>
                  <a:lnTo>
                    <a:pt x="536985" y="35240"/>
                  </a:lnTo>
                  <a:lnTo>
                    <a:pt x="495125" y="50241"/>
                  </a:lnTo>
                  <a:lnTo>
                    <a:pt x="454397" y="67698"/>
                  </a:lnTo>
                  <a:lnTo>
                    <a:pt x="414880" y="87527"/>
                  </a:lnTo>
                  <a:lnTo>
                    <a:pt x="376653" y="109643"/>
                  </a:lnTo>
                  <a:lnTo>
                    <a:pt x="339797" y="133962"/>
                  </a:lnTo>
                  <a:lnTo>
                    <a:pt x="304391" y="160401"/>
                  </a:lnTo>
                  <a:lnTo>
                    <a:pt x="270515" y="188875"/>
                  </a:lnTo>
                  <a:lnTo>
                    <a:pt x="238247" y="219301"/>
                  </a:lnTo>
                  <a:lnTo>
                    <a:pt x="207668" y="251594"/>
                  </a:lnTo>
                  <a:lnTo>
                    <a:pt x="178857" y="285671"/>
                  </a:lnTo>
                  <a:lnTo>
                    <a:pt x="151894" y="321448"/>
                  </a:lnTo>
                  <a:lnTo>
                    <a:pt x="126858" y="358840"/>
                  </a:lnTo>
                  <a:lnTo>
                    <a:pt x="103829" y="397764"/>
                  </a:lnTo>
                  <a:lnTo>
                    <a:pt x="82886" y="438135"/>
                  </a:lnTo>
                  <a:lnTo>
                    <a:pt x="64109" y="479870"/>
                  </a:lnTo>
                  <a:lnTo>
                    <a:pt x="47578" y="522885"/>
                  </a:lnTo>
                  <a:lnTo>
                    <a:pt x="33372" y="567096"/>
                  </a:lnTo>
                  <a:lnTo>
                    <a:pt x="21570" y="612418"/>
                  </a:lnTo>
                  <a:lnTo>
                    <a:pt x="12252" y="658769"/>
                  </a:lnTo>
                  <a:lnTo>
                    <a:pt x="5498" y="706063"/>
                  </a:lnTo>
                  <a:lnTo>
                    <a:pt x="1387" y="754217"/>
                  </a:lnTo>
                  <a:lnTo>
                    <a:pt x="0" y="803148"/>
                  </a:lnTo>
                  <a:lnTo>
                    <a:pt x="1387" y="852072"/>
                  </a:lnTo>
                  <a:lnTo>
                    <a:pt x="5498" y="900222"/>
                  </a:lnTo>
                  <a:lnTo>
                    <a:pt x="12252" y="947513"/>
                  </a:lnTo>
                  <a:lnTo>
                    <a:pt x="21570" y="993860"/>
                  </a:lnTo>
                  <a:lnTo>
                    <a:pt x="33372" y="1039180"/>
                  </a:lnTo>
                  <a:lnTo>
                    <a:pt x="47578" y="1083389"/>
                  </a:lnTo>
                  <a:lnTo>
                    <a:pt x="64109" y="1126403"/>
                  </a:lnTo>
                  <a:lnTo>
                    <a:pt x="82886" y="1168138"/>
                  </a:lnTo>
                  <a:lnTo>
                    <a:pt x="103829" y="1208509"/>
                  </a:lnTo>
                  <a:lnTo>
                    <a:pt x="126858" y="1247433"/>
                  </a:lnTo>
                  <a:lnTo>
                    <a:pt x="151894" y="1284826"/>
                  </a:lnTo>
                  <a:lnTo>
                    <a:pt x="178857" y="1320603"/>
                  </a:lnTo>
                  <a:lnTo>
                    <a:pt x="207668" y="1354681"/>
                  </a:lnTo>
                  <a:lnTo>
                    <a:pt x="238247" y="1386976"/>
                  </a:lnTo>
                  <a:lnTo>
                    <a:pt x="270515" y="1417403"/>
                  </a:lnTo>
                  <a:lnTo>
                    <a:pt x="304391" y="1445879"/>
                  </a:lnTo>
                  <a:lnTo>
                    <a:pt x="339797" y="1472320"/>
                  </a:lnTo>
                  <a:lnTo>
                    <a:pt x="376653" y="1496641"/>
                  </a:lnTo>
                  <a:lnTo>
                    <a:pt x="414880" y="1518759"/>
                  </a:lnTo>
                  <a:lnTo>
                    <a:pt x="454397" y="1538589"/>
                  </a:lnTo>
                  <a:lnTo>
                    <a:pt x="495125" y="1556048"/>
                  </a:lnTo>
                  <a:lnTo>
                    <a:pt x="536985" y="1571051"/>
                  </a:lnTo>
                  <a:lnTo>
                    <a:pt x="579897" y="1583515"/>
                  </a:lnTo>
                  <a:lnTo>
                    <a:pt x="623782" y="1593356"/>
                  </a:lnTo>
                  <a:lnTo>
                    <a:pt x="668559" y="1600488"/>
                  </a:lnTo>
                  <a:lnTo>
                    <a:pt x="714150" y="1604830"/>
                  </a:lnTo>
                  <a:lnTo>
                    <a:pt x="760476" y="1606296"/>
                  </a:lnTo>
                  <a:lnTo>
                    <a:pt x="806801" y="1604830"/>
                  </a:lnTo>
                  <a:lnTo>
                    <a:pt x="852392" y="1600488"/>
                  </a:lnTo>
                  <a:lnTo>
                    <a:pt x="897169" y="1593356"/>
                  </a:lnTo>
                  <a:lnTo>
                    <a:pt x="941054" y="1583515"/>
                  </a:lnTo>
                  <a:lnTo>
                    <a:pt x="983966" y="1571051"/>
                  </a:lnTo>
                  <a:lnTo>
                    <a:pt x="1025826" y="1556048"/>
                  </a:lnTo>
                  <a:lnTo>
                    <a:pt x="1066554" y="1538589"/>
                  </a:lnTo>
                  <a:lnTo>
                    <a:pt x="1106071" y="1518759"/>
                  </a:lnTo>
                  <a:lnTo>
                    <a:pt x="1144298" y="1496641"/>
                  </a:lnTo>
                  <a:lnTo>
                    <a:pt x="1181154" y="1472320"/>
                  </a:lnTo>
                  <a:lnTo>
                    <a:pt x="1216560" y="1445879"/>
                  </a:lnTo>
                  <a:lnTo>
                    <a:pt x="1250436" y="1417403"/>
                  </a:lnTo>
                  <a:lnTo>
                    <a:pt x="1282704" y="1386976"/>
                  </a:lnTo>
                  <a:lnTo>
                    <a:pt x="1313283" y="1354681"/>
                  </a:lnTo>
                  <a:lnTo>
                    <a:pt x="1342094" y="1320603"/>
                  </a:lnTo>
                  <a:lnTo>
                    <a:pt x="1369057" y="1284826"/>
                  </a:lnTo>
                  <a:lnTo>
                    <a:pt x="1394093" y="1247433"/>
                  </a:lnTo>
                  <a:lnTo>
                    <a:pt x="1417122" y="1208509"/>
                  </a:lnTo>
                  <a:lnTo>
                    <a:pt x="1438065" y="1168138"/>
                  </a:lnTo>
                  <a:lnTo>
                    <a:pt x="1456842" y="1126403"/>
                  </a:lnTo>
                  <a:lnTo>
                    <a:pt x="1473373" y="1083389"/>
                  </a:lnTo>
                  <a:lnTo>
                    <a:pt x="1487579" y="1039180"/>
                  </a:lnTo>
                  <a:lnTo>
                    <a:pt x="1499381" y="993860"/>
                  </a:lnTo>
                  <a:lnTo>
                    <a:pt x="1508699" y="947513"/>
                  </a:lnTo>
                  <a:lnTo>
                    <a:pt x="1515453" y="900222"/>
                  </a:lnTo>
                  <a:lnTo>
                    <a:pt x="1519564" y="852072"/>
                  </a:lnTo>
                  <a:lnTo>
                    <a:pt x="1520952" y="803148"/>
                  </a:lnTo>
                  <a:lnTo>
                    <a:pt x="1519564" y="754217"/>
                  </a:lnTo>
                  <a:lnTo>
                    <a:pt x="1515453" y="706063"/>
                  </a:lnTo>
                  <a:lnTo>
                    <a:pt x="1508699" y="658769"/>
                  </a:lnTo>
                  <a:lnTo>
                    <a:pt x="1499381" y="612418"/>
                  </a:lnTo>
                  <a:lnTo>
                    <a:pt x="1487579" y="567096"/>
                  </a:lnTo>
                  <a:lnTo>
                    <a:pt x="1473373" y="522885"/>
                  </a:lnTo>
                  <a:lnTo>
                    <a:pt x="1456842" y="479870"/>
                  </a:lnTo>
                  <a:lnTo>
                    <a:pt x="1438065" y="438135"/>
                  </a:lnTo>
                  <a:lnTo>
                    <a:pt x="1417122" y="397764"/>
                  </a:lnTo>
                  <a:lnTo>
                    <a:pt x="1394093" y="358840"/>
                  </a:lnTo>
                  <a:lnTo>
                    <a:pt x="1369057" y="321448"/>
                  </a:lnTo>
                  <a:lnTo>
                    <a:pt x="1342094" y="285671"/>
                  </a:lnTo>
                  <a:lnTo>
                    <a:pt x="1313283" y="251594"/>
                  </a:lnTo>
                  <a:lnTo>
                    <a:pt x="1282704" y="219301"/>
                  </a:lnTo>
                  <a:lnTo>
                    <a:pt x="1250436" y="188875"/>
                  </a:lnTo>
                  <a:lnTo>
                    <a:pt x="1216560" y="160401"/>
                  </a:lnTo>
                  <a:lnTo>
                    <a:pt x="1181154" y="133962"/>
                  </a:lnTo>
                  <a:lnTo>
                    <a:pt x="1144298" y="109643"/>
                  </a:lnTo>
                  <a:lnTo>
                    <a:pt x="1106071" y="87527"/>
                  </a:lnTo>
                  <a:lnTo>
                    <a:pt x="1066554" y="67698"/>
                  </a:lnTo>
                  <a:lnTo>
                    <a:pt x="1025826" y="50241"/>
                  </a:lnTo>
                  <a:lnTo>
                    <a:pt x="983966" y="35240"/>
                  </a:lnTo>
                  <a:lnTo>
                    <a:pt x="941054" y="22777"/>
                  </a:lnTo>
                  <a:lnTo>
                    <a:pt x="897169" y="12938"/>
                  </a:lnTo>
                  <a:lnTo>
                    <a:pt x="852392" y="5806"/>
                  </a:lnTo>
                  <a:lnTo>
                    <a:pt x="806801" y="1465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4046166" y="5305685"/>
              <a:ext cx="1188841" cy="8583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SOL</a:t>
              </a:r>
              <a:r>
                <a:rPr kumimoji="0" lang="fr-FR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indent="1905" algn="ctr">
                <a:lnSpc>
                  <a:spcPct val="100000"/>
                </a:lnSpc>
                <a:spcBef>
                  <a:spcPts val="20"/>
                </a:spcBef>
              </a:pP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Solar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or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hybrid,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 micro-grid,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industrial or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c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o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e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c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ted</a:t>
              </a:r>
              <a:r>
                <a:rPr lang="en-US" sz="1000" spc="-3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p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o</a:t>
              </a:r>
              <a:r>
                <a:rPr lang="en-US" sz="1000" spc="-20" dirty="0">
                  <a:solidFill>
                    <a:srgbClr val="FFFFFF"/>
                  </a:solidFill>
                  <a:latin typeface="Arial MT"/>
                  <a:cs typeface="Arial MT"/>
                </a:rPr>
                <a:t>w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er  plants.</a:t>
              </a:r>
              <a:endParaRPr lang="en-US" sz="1000" dirty="0">
                <a:latin typeface="Arial MT"/>
                <a:cs typeface="Arial MT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0FD7D2B-C3FF-43B1-A34E-DB3451F70DD4}"/>
              </a:ext>
            </a:extLst>
          </p:cNvPr>
          <p:cNvGrpSpPr/>
          <p:nvPr/>
        </p:nvGrpSpPr>
        <p:grpSpPr>
          <a:xfrm>
            <a:off x="2033910" y="4834179"/>
            <a:ext cx="1512000" cy="1512000"/>
            <a:chOff x="2230985" y="4917161"/>
            <a:chExt cx="1620000" cy="1620000"/>
          </a:xfrm>
        </p:grpSpPr>
        <p:sp>
          <p:nvSpPr>
            <p:cNvPr id="23" name="object 23"/>
            <p:cNvSpPr/>
            <p:nvPr/>
          </p:nvSpPr>
          <p:spPr>
            <a:xfrm>
              <a:off x="2230985" y="4917161"/>
              <a:ext cx="1620000" cy="1620000"/>
            </a:xfrm>
            <a:custGeom>
              <a:avLst/>
              <a:gdLst/>
              <a:ahLst/>
              <a:cxnLst/>
              <a:rect l="l" t="t" r="r" b="b"/>
              <a:pathLst>
                <a:path w="1521460" h="1607820">
                  <a:moveTo>
                    <a:pt x="760476" y="0"/>
                  </a:moveTo>
                  <a:lnTo>
                    <a:pt x="714149" y="1467"/>
                  </a:lnTo>
                  <a:lnTo>
                    <a:pt x="668557" y="5812"/>
                  </a:lnTo>
                  <a:lnTo>
                    <a:pt x="623778" y="12951"/>
                  </a:lnTo>
                  <a:lnTo>
                    <a:pt x="579893" y="22801"/>
                  </a:lnTo>
                  <a:lnTo>
                    <a:pt x="536980" y="35276"/>
                  </a:lnTo>
                  <a:lnTo>
                    <a:pt x="495120" y="50294"/>
                  </a:lnTo>
                  <a:lnTo>
                    <a:pt x="454391" y="67769"/>
                  </a:lnTo>
                  <a:lnTo>
                    <a:pt x="414874" y="87617"/>
                  </a:lnTo>
                  <a:lnTo>
                    <a:pt x="376648" y="109756"/>
                  </a:lnTo>
                  <a:lnTo>
                    <a:pt x="339792" y="134100"/>
                  </a:lnTo>
                  <a:lnTo>
                    <a:pt x="304386" y="160565"/>
                  </a:lnTo>
                  <a:lnTo>
                    <a:pt x="270509" y="189067"/>
                  </a:lnTo>
                  <a:lnTo>
                    <a:pt x="238242" y="219523"/>
                  </a:lnTo>
                  <a:lnTo>
                    <a:pt x="207664" y="251848"/>
                  </a:lnTo>
                  <a:lnTo>
                    <a:pt x="178853" y="285959"/>
                  </a:lnTo>
                  <a:lnTo>
                    <a:pt x="151890" y="321770"/>
                  </a:lnTo>
                  <a:lnTo>
                    <a:pt x="126855" y="359198"/>
                  </a:lnTo>
                  <a:lnTo>
                    <a:pt x="103826" y="398159"/>
                  </a:lnTo>
                  <a:lnTo>
                    <a:pt x="82884" y="438568"/>
                  </a:lnTo>
                  <a:lnTo>
                    <a:pt x="64107" y="480342"/>
                  </a:lnTo>
                  <a:lnTo>
                    <a:pt x="47577" y="523397"/>
                  </a:lnTo>
                  <a:lnTo>
                    <a:pt x="33371" y="567649"/>
                  </a:lnTo>
                  <a:lnTo>
                    <a:pt x="21569" y="613012"/>
                  </a:lnTo>
                  <a:lnTo>
                    <a:pt x="12252" y="659404"/>
                  </a:lnTo>
                  <a:lnTo>
                    <a:pt x="5498" y="706741"/>
                  </a:lnTo>
                  <a:lnTo>
                    <a:pt x="1387" y="754937"/>
                  </a:lnTo>
                  <a:lnTo>
                    <a:pt x="0" y="803910"/>
                  </a:lnTo>
                  <a:lnTo>
                    <a:pt x="1387" y="852882"/>
                  </a:lnTo>
                  <a:lnTo>
                    <a:pt x="5498" y="901078"/>
                  </a:lnTo>
                  <a:lnTo>
                    <a:pt x="12252" y="948415"/>
                  </a:lnTo>
                  <a:lnTo>
                    <a:pt x="21569" y="994807"/>
                  </a:lnTo>
                  <a:lnTo>
                    <a:pt x="33371" y="1040170"/>
                  </a:lnTo>
                  <a:lnTo>
                    <a:pt x="47577" y="1084422"/>
                  </a:lnTo>
                  <a:lnTo>
                    <a:pt x="64107" y="1127477"/>
                  </a:lnTo>
                  <a:lnTo>
                    <a:pt x="82884" y="1169251"/>
                  </a:lnTo>
                  <a:lnTo>
                    <a:pt x="103826" y="1209660"/>
                  </a:lnTo>
                  <a:lnTo>
                    <a:pt x="126855" y="1248621"/>
                  </a:lnTo>
                  <a:lnTo>
                    <a:pt x="151890" y="1286049"/>
                  </a:lnTo>
                  <a:lnTo>
                    <a:pt x="178853" y="1321860"/>
                  </a:lnTo>
                  <a:lnTo>
                    <a:pt x="207664" y="1355971"/>
                  </a:lnTo>
                  <a:lnTo>
                    <a:pt x="238242" y="1388296"/>
                  </a:lnTo>
                  <a:lnTo>
                    <a:pt x="270510" y="1418752"/>
                  </a:lnTo>
                  <a:lnTo>
                    <a:pt x="304386" y="1447254"/>
                  </a:lnTo>
                  <a:lnTo>
                    <a:pt x="339792" y="1473719"/>
                  </a:lnTo>
                  <a:lnTo>
                    <a:pt x="376648" y="1498063"/>
                  </a:lnTo>
                  <a:lnTo>
                    <a:pt x="414874" y="1520202"/>
                  </a:lnTo>
                  <a:lnTo>
                    <a:pt x="454391" y="1540050"/>
                  </a:lnTo>
                  <a:lnTo>
                    <a:pt x="495120" y="1557525"/>
                  </a:lnTo>
                  <a:lnTo>
                    <a:pt x="536980" y="1572543"/>
                  </a:lnTo>
                  <a:lnTo>
                    <a:pt x="579893" y="1585018"/>
                  </a:lnTo>
                  <a:lnTo>
                    <a:pt x="623778" y="1594868"/>
                  </a:lnTo>
                  <a:lnTo>
                    <a:pt x="668557" y="1602007"/>
                  </a:lnTo>
                  <a:lnTo>
                    <a:pt x="714149" y="1606352"/>
                  </a:lnTo>
                  <a:lnTo>
                    <a:pt x="760476" y="1607820"/>
                  </a:lnTo>
                  <a:lnTo>
                    <a:pt x="806801" y="1606352"/>
                  </a:lnTo>
                  <a:lnTo>
                    <a:pt x="852392" y="1602007"/>
                  </a:lnTo>
                  <a:lnTo>
                    <a:pt x="897169" y="1594868"/>
                  </a:lnTo>
                  <a:lnTo>
                    <a:pt x="941054" y="1585018"/>
                  </a:lnTo>
                  <a:lnTo>
                    <a:pt x="983966" y="1572543"/>
                  </a:lnTo>
                  <a:lnTo>
                    <a:pt x="1025826" y="1557525"/>
                  </a:lnTo>
                  <a:lnTo>
                    <a:pt x="1066554" y="1540050"/>
                  </a:lnTo>
                  <a:lnTo>
                    <a:pt x="1106071" y="1520202"/>
                  </a:lnTo>
                  <a:lnTo>
                    <a:pt x="1144298" y="1498063"/>
                  </a:lnTo>
                  <a:lnTo>
                    <a:pt x="1181154" y="1473719"/>
                  </a:lnTo>
                  <a:lnTo>
                    <a:pt x="1216560" y="1447254"/>
                  </a:lnTo>
                  <a:lnTo>
                    <a:pt x="1250436" y="1418752"/>
                  </a:lnTo>
                  <a:lnTo>
                    <a:pt x="1282704" y="1388296"/>
                  </a:lnTo>
                  <a:lnTo>
                    <a:pt x="1313283" y="1355971"/>
                  </a:lnTo>
                  <a:lnTo>
                    <a:pt x="1342094" y="1321860"/>
                  </a:lnTo>
                  <a:lnTo>
                    <a:pt x="1369057" y="1286049"/>
                  </a:lnTo>
                  <a:lnTo>
                    <a:pt x="1394093" y="1248621"/>
                  </a:lnTo>
                  <a:lnTo>
                    <a:pt x="1417122" y="1209660"/>
                  </a:lnTo>
                  <a:lnTo>
                    <a:pt x="1438065" y="1169251"/>
                  </a:lnTo>
                  <a:lnTo>
                    <a:pt x="1456842" y="1127477"/>
                  </a:lnTo>
                  <a:lnTo>
                    <a:pt x="1473373" y="1084422"/>
                  </a:lnTo>
                  <a:lnTo>
                    <a:pt x="1487579" y="1040170"/>
                  </a:lnTo>
                  <a:lnTo>
                    <a:pt x="1499381" y="994807"/>
                  </a:lnTo>
                  <a:lnTo>
                    <a:pt x="1508699" y="948415"/>
                  </a:lnTo>
                  <a:lnTo>
                    <a:pt x="1515453" y="901078"/>
                  </a:lnTo>
                  <a:lnTo>
                    <a:pt x="1519564" y="852882"/>
                  </a:lnTo>
                  <a:lnTo>
                    <a:pt x="1520952" y="803910"/>
                  </a:lnTo>
                  <a:lnTo>
                    <a:pt x="1519564" y="754937"/>
                  </a:lnTo>
                  <a:lnTo>
                    <a:pt x="1515453" y="706741"/>
                  </a:lnTo>
                  <a:lnTo>
                    <a:pt x="1508699" y="659404"/>
                  </a:lnTo>
                  <a:lnTo>
                    <a:pt x="1499381" y="613012"/>
                  </a:lnTo>
                  <a:lnTo>
                    <a:pt x="1487579" y="567649"/>
                  </a:lnTo>
                  <a:lnTo>
                    <a:pt x="1473373" y="523397"/>
                  </a:lnTo>
                  <a:lnTo>
                    <a:pt x="1456842" y="480342"/>
                  </a:lnTo>
                  <a:lnTo>
                    <a:pt x="1438065" y="438568"/>
                  </a:lnTo>
                  <a:lnTo>
                    <a:pt x="1417122" y="398159"/>
                  </a:lnTo>
                  <a:lnTo>
                    <a:pt x="1394093" y="359198"/>
                  </a:lnTo>
                  <a:lnTo>
                    <a:pt x="1369057" y="321770"/>
                  </a:lnTo>
                  <a:lnTo>
                    <a:pt x="1342094" y="285959"/>
                  </a:lnTo>
                  <a:lnTo>
                    <a:pt x="1313283" y="251848"/>
                  </a:lnTo>
                  <a:lnTo>
                    <a:pt x="1282704" y="219523"/>
                  </a:lnTo>
                  <a:lnTo>
                    <a:pt x="1250436" y="189067"/>
                  </a:lnTo>
                  <a:lnTo>
                    <a:pt x="1216560" y="160565"/>
                  </a:lnTo>
                  <a:lnTo>
                    <a:pt x="1181154" y="134100"/>
                  </a:lnTo>
                  <a:lnTo>
                    <a:pt x="1144298" y="109756"/>
                  </a:lnTo>
                  <a:lnTo>
                    <a:pt x="1106071" y="87617"/>
                  </a:lnTo>
                  <a:lnTo>
                    <a:pt x="1066554" y="67769"/>
                  </a:lnTo>
                  <a:lnTo>
                    <a:pt x="1025826" y="50294"/>
                  </a:lnTo>
                  <a:lnTo>
                    <a:pt x="983966" y="35276"/>
                  </a:lnTo>
                  <a:lnTo>
                    <a:pt x="941054" y="22801"/>
                  </a:lnTo>
                  <a:lnTo>
                    <a:pt x="897169" y="12951"/>
                  </a:lnTo>
                  <a:lnTo>
                    <a:pt x="852392" y="5812"/>
                  </a:lnTo>
                  <a:lnTo>
                    <a:pt x="806801" y="1467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2493780" y="5249041"/>
              <a:ext cx="1093463" cy="106966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ENGINES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065" marR="5080" algn="ctr">
                <a:lnSpc>
                  <a:spcPct val="100000"/>
                </a:lnSpc>
                <a:spcBef>
                  <a:spcPts val="15"/>
                </a:spcBef>
              </a:pP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I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stru</a:t>
              </a:r>
              <a:r>
                <a:rPr lang="en-US" sz="1000" spc="10" dirty="0">
                  <a:solidFill>
                    <a:srgbClr val="FFFFFF"/>
                  </a:solidFill>
                  <a:latin typeface="Arial MT"/>
                  <a:cs typeface="Arial MT"/>
                </a:rPr>
                <a:t>m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en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t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a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t</a:t>
              </a:r>
              <a:r>
                <a:rPr lang="en-US" sz="1000" spc="-15" dirty="0">
                  <a:solidFill>
                    <a:srgbClr val="FFFFFF"/>
                  </a:solidFill>
                  <a:latin typeface="Arial MT"/>
                  <a:cs typeface="Arial MT"/>
                </a:rPr>
                <a:t>i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o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3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an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d 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communication for </a:t>
              </a:r>
              <a:r>
                <a:rPr lang="en-US" sz="1000" spc="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high-power</a:t>
              </a:r>
              <a:r>
                <a:rPr lang="en-US" sz="1000" spc="-3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engines</a:t>
              </a:r>
              <a:endParaRPr lang="en-US" sz="1000" dirty="0">
                <a:latin typeface="Arial MT"/>
                <a:cs typeface="Arial MT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6602256-DEFF-4785-ABB4-CD30293E4CAA}"/>
              </a:ext>
            </a:extLst>
          </p:cNvPr>
          <p:cNvGrpSpPr/>
          <p:nvPr/>
        </p:nvGrpSpPr>
        <p:grpSpPr>
          <a:xfrm>
            <a:off x="6986129" y="4953751"/>
            <a:ext cx="1512000" cy="1512000"/>
            <a:chOff x="6960101" y="4988832"/>
            <a:chExt cx="1438857" cy="1548329"/>
          </a:xfrm>
        </p:grpSpPr>
        <p:sp>
          <p:nvSpPr>
            <p:cNvPr id="27" name="object 27"/>
            <p:cNvSpPr/>
            <p:nvPr/>
          </p:nvSpPr>
          <p:spPr>
            <a:xfrm>
              <a:off x="6960101" y="4988832"/>
              <a:ext cx="1438857" cy="1548329"/>
            </a:xfrm>
            <a:custGeom>
              <a:avLst/>
              <a:gdLst/>
              <a:ahLst/>
              <a:cxnLst/>
              <a:rect l="l" t="t" r="r" b="b"/>
              <a:pathLst>
                <a:path w="1521459" h="1606550">
                  <a:moveTo>
                    <a:pt x="760476" y="0"/>
                  </a:moveTo>
                  <a:lnTo>
                    <a:pt x="714150" y="1465"/>
                  </a:lnTo>
                  <a:lnTo>
                    <a:pt x="668559" y="5806"/>
                  </a:lnTo>
                  <a:lnTo>
                    <a:pt x="623782" y="12938"/>
                  </a:lnTo>
                  <a:lnTo>
                    <a:pt x="579897" y="22777"/>
                  </a:lnTo>
                  <a:lnTo>
                    <a:pt x="536985" y="35240"/>
                  </a:lnTo>
                  <a:lnTo>
                    <a:pt x="495125" y="50241"/>
                  </a:lnTo>
                  <a:lnTo>
                    <a:pt x="454397" y="67698"/>
                  </a:lnTo>
                  <a:lnTo>
                    <a:pt x="414880" y="87527"/>
                  </a:lnTo>
                  <a:lnTo>
                    <a:pt x="376653" y="109643"/>
                  </a:lnTo>
                  <a:lnTo>
                    <a:pt x="339797" y="133962"/>
                  </a:lnTo>
                  <a:lnTo>
                    <a:pt x="304391" y="160401"/>
                  </a:lnTo>
                  <a:lnTo>
                    <a:pt x="270515" y="188875"/>
                  </a:lnTo>
                  <a:lnTo>
                    <a:pt x="238247" y="219301"/>
                  </a:lnTo>
                  <a:lnTo>
                    <a:pt x="207668" y="251594"/>
                  </a:lnTo>
                  <a:lnTo>
                    <a:pt x="178857" y="285671"/>
                  </a:lnTo>
                  <a:lnTo>
                    <a:pt x="151894" y="321448"/>
                  </a:lnTo>
                  <a:lnTo>
                    <a:pt x="126858" y="358840"/>
                  </a:lnTo>
                  <a:lnTo>
                    <a:pt x="103829" y="397764"/>
                  </a:lnTo>
                  <a:lnTo>
                    <a:pt x="82886" y="438135"/>
                  </a:lnTo>
                  <a:lnTo>
                    <a:pt x="64109" y="479870"/>
                  </a:lnTo>
                  <a:lnTo>
                    <a:pt x="47578" y="522885"/>
                  </a:lnTo>
                  <a:lnTo>
                    <a:pt x="33372" y="567096"/>
                  </a:lnTo>
                  <a:lnTo>
                    <a:pt x="21570" y="612418"/>
                  </a:lnTo>
                  <a:lnTo>
                    <a:pt x="12252" y="658769"/>
                  </a:lnTo>
                  <a:lnTo>
                    <a:pt x="5498" y="706063"/>
                  </a:lnTo>
                  <a:lnTo>
                    <a:pt x="1387" y="754217"/>
                  </a:lnTo>
                  <a:lnTo>
                    <a:pt x="0" y="803148"/>
                  </a:lnTo>
                  <a:lnTo>
                    <a:pt x="1387" y="852072"/>
                  </a:lnTo>
                  <a:lnTo>
                    <a:pt x="5498" y="900222"/>
                  </a:lnTo>
                  <a:lnTo>
                    <a:pt x="12252" y="947513"/>
                  </a:lnTo>
                  <a:lnTo>
                    <a:pt x="21570" y="993860"/>
                  </a:lnTo>
                  <a:lnTo>
                    <a:pt x="33372" y="1039180"/>
                  </a:lnTo>
                  <a:lnTo>
                    <a:pt x="47578" y="1083389"/>
                  </a:lnTo>
                  <a:lnTo>
                    <a:pt x="64109" y="1126403"/>
                  </a:lnTo>
                  <a:lnTo>
                    <a:pt x="82886" y="1168138"/>
                  </a:lnTo>
                  <a:lnTo>
                    <a:pt x="103829" y="1208509"/>
                  </a:lnTo>
                  <a:lnTo>
                    <a:pt x="126858" y="1247433"/>
                  </a:lnTo>
                  <a:lnTo>
                    <a:pt x="151894" y="1284826"/>
                  </a:lnTo>
                  <a:lnTo>
                    <a:pt x="178857" y="1320603"/>
                  </a:lnTo>
                  <a:lnTo>
                    <a:pt x="207668" y="1354681"/>
                  </a:lnTo>
                  <a:lnTo>
                    <a:pt x="238247" y="1386976"/>
                  </a:lnTo>
                  <a:lnTo>
                    <a:pt x="270515" y="1417403"/>
                  </a:lnTo>
                  <a:lnTo>
                    <a:pt x="304391" y="1445879"/>
                  </a:lnTo>
                  <a:lnTo>
                    <a:pt x="339797" y="1472320"/>
                  </a:lnTo>
                  <a:lnTo>
                    <a:pt x="376653" y="1496641"/>
                  </a:lnTo>
                  <a:lnTo>
                    <a:pt x="414880" y="1518759"/>
                  </a:lnTo>
                  <a:lnTo>
                    <a:pt x="454397" y="1538589"/>
                  </a:lnTo>
                  <a:lnTo>
                    <a:pt x="495125" y="1556048"/>
                  </a:lnTo>
                  <a:lnTo>
                    <a:pt x="536985" y="1571051"/>
                  </a:lnTo>
                  <a:lnTo>
                    <a:pt x="579897" y="1583515"/>
                  </a:lnTo>
                  <a:lnTo>
                    <a:pt x="623782" y="1593356"/>
                  </a:lnTo>
                  <a:lnTo>
                    <a:pt x="668559" y="1600488"/>
                  </a:lnTo>
                  <a:lnTo>
                    <a:pt x="714150" y="1604830"/>
                  </a:lnTo>
                  <a:lnTo>
                    <a:pt x="760476" y="1606296"/>
                  </a:lnTo>
                  <a:lnTo>
                    <a:pt x="806801" y="1604830"/>
                  </a:lnTo>
                  <a:lnTo>
                    <a:pt x="852392" y="1600488"/>
                  </a:lnTo>
                  <a:lnTo>
                    <a:pt x="897169" y="1593356"/>
                  </a:lnTo>
                  <a:lnTo>
                    <a:pt x="941054" y="1583515"/>
                  </a:lnTo>
                  <a:lnTo>
                    <a:pt x="983966" y="1571051"/>
                  </a:lnTo>
                  <a:lnTo>
                    <a:pt x="1025826" y="1556048"/>
                  </a:lnTo>
                  <a:lnTo>
                    <a:pt x="1066554" y="1538589"/>
                  </a:lnTo>
                  <a:lnTo>
                    <a:pt x="1106071" y="1518759"/>
                  </a:lnTo>
                  <a:lnTo>
                    <a:pt x="1144298" y="1496641"/>
                  </a:lnTo>
                  <a:lnTo>
                    <a:pt x="1181154" y="1472320"/>
                  </a:lnTo>
                  <a:lnTo>
                    <a:pt x="1216560" y="1445879"/>
                  </a:lnTo>
                  <a:lnTo>
                    <a:pt x="1250436" y="1417403"/>
                  </a:lnTo>
                  <a:lnTo>
                    <a:pt x="1282704" y="1386976"/>
                  </a:lnTo>
                  <a:lnTo>
                    <a:pt x="1313283" y="1354681"/>
                  </a:lnTo>
                  <a:lnTo>
                    <a:pt x="1342094" y="1320603"/>
                  </a:lnTo>
                  <a:lnTo>
                    <a:pt x="1369057" y="1284826"/>
                  </a:lnTo>
                  <a:lnTo>
                    <a:pt x="1394093" y="1247433"/>
                  </a:lnTo>
                  <a:lnTo>
                    <a:pt x="1417122" y="1208509"/>
                  </a:lnTo>
                  <a:lnTo>
                    <a:pt x="1438065" y="1168138"/>
                  </a:lnTo>
                  <a:lnTo>
                    <a:pt x="1456842" y="1126403"/>
                  </a:lnTo>
                  <a:lnTo>
                    <a:pt x="1473373" y="1083389"/>
                  </a:lnTo>
                  <a:lnTo>
                    <a:pt x="1487579" y="1039180"/>
                  </a:lnTo>
                  <a:lnTo>
                    <a:pt x="1499381" y="993860"/>
                  </a:lnTo>
                  <a:lnTo>
                    <a:pt x="1508699" y="947513"/>
                  </a:lnTo>
                  <a:lnTo>
                    <a:pt x="1515453" y="900222"/>
                  </a:lnTo>
                  <a:lnTo>
                    <a:pt x="1519564" y="852072"/>
                  </a:lnTo>
                  <a:lnTo>
                    <a:pt x="1520952" y="803148"/>
                  </a:lnTo>
                  <a:lnTo>
                    <a:pt x="1519564" y="754217"/>
                  </a:lnTo>
                  <a:lnTo>
                    <a:pt x="1515453" y="706063"/>
                  </a:lnTo>
                  <a:lnTo>
                    <a:pt x="1508699" y="658769"/>
                  </a:lnTo>
                  <a:lnTo>
                    <a:pt x="1499381" y="612418"/>
                  </a:lnTo>
                  <a:lnTo>
                    <a:pt x="1487579" y="567096"/>
                  </a:lnTo>
                  <a:lnTo>
                    <a:pt x="1473373" y="522885"/>
                  </a:lnTo>
                  <a:lnTo>
                    <a:pt x="1456842" y="479870"/>
                  </a:lnTo>
                  <a:lnTo>
                    <a:pt x="1438065" y="438135"/>
                  </a:lnTo>
                  <a:lnTo>
                    <a:pt x="1417122" y="397764"/>
                  </a:lnTo>
                  <a:lnTo>
                    <a:pt x="1394093" y="358840"/>
                  </a:lnTo>
                  <a:lnTo>
                    <a:pt x="1369057" y="321448"/>
                  </a:lnTo>
                  <a:lnTo>
                    <a:pt x="1342094" y="285671"/>
                  </a:lnTo>
                  <a:lnTo>
                    <a:pt x="1313283" y="251594"/>
                  </a:lnTo>
                  <a:lnTo>
                    <a:pt x="1282704" y="219301"/>
                  </a:lnTo>
                  <a:lnTo>
                    <a:pt x="1250436" y="188875"/>
                  </a:lnTo>
                  <a:lnTo>
                    <a:pt x="1216560" y="160401"/>
                  </a:lnTo>
                  <a:lnTo>
                    <a:pt x="1181154" y="133962"/>
                  </a:lnTo>
                  <a:lnTo>
                    <a:pt x="1144298" y="109643"/>
                  </a:lnTo>
                  <a:lnTo>
                    <a:pt x="1106071" y="87527"/>
                  </a:lnTo>
                  <a:lnTo>
                    <a:pt x="1066554" y="67698"/>
                  </a:lnTo>
                  <a:lnTo>
                    <a:pt x="1025826" y="50241"/>
                  </a:lnTo>
                  <a:lnTo>
                    <a:pt x="983966" y="35240"/>
                  </a:lnTo>
                  <a:lnTo>
                    <a:pt x="941054" y="22777"/>
                  </a:lnTo>
                  <a:lnTo>
                    <a:pt x="897169" y="12938"/>
                  </a:lnTo>
                  <a:lnTo>
                    <a:pt x="852392" y="5806"/>
                  </a:lnTo>
                  <a:lnTo>
                    <a:pt x="806801" y="1465"/>
                  </a:lnTo>
                  <a:lnTo>
                    <a:pt x="76047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7124183" y="5290803"/>
              <a:ext cx="1105566" cy="102168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NUCL</a:t>
              </a:r>
              <a:r>
                <a:rPr kumimoji="0" lang="fr-FR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EA</a:t>
              </a:r>
              <a:r>
                <a:rPr kumimoji="0" sz="1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4765" marR="19050" indent="1270" algn="ctr">
                <a:lnSpc>
                  <a:spcPct val="100000"/>
                </a:lnSpc>
                <a:spcBef>
                  <a:spcPts val="20"/>
                </a:spcBef>
              </a:pP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M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e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asuri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g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a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nd  automation </a:t>
              </a:r>
              <a:r>
                <a:rPr lang="en-US" sz="1000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i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nstru</a:t>
              </a:r>
              <a:r>
                <a:rPr lang="en-US" sz="1000" spc="10" dirty="0">
                  <a:solidFill>
                    <a:srgbClr val="FFFFFF"/>
                  </a:solidFill>
                  <a:latin typeface="Arial MT"/>
                  <a:cs typeface="Arial MT"/>
                </a:rPr>
                <a:t>m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e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n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ts</a:t>
              </a:r>
              <a:r>
                <a:rPr lang="en-US" sz="1000" spc="-25" dirty="0">
                  <a:solidFill>
                    <a:srgbClr val="FFFFFF"/>
                  </a:solidFill>
                  <a:latin typeface="Arial MT"/>
                  <a:cs typeface="Arial MT"/>
                </a:rPr>
                <a:t> </a:t>
              </a:r>
              <a:r>
                <a:rPr lang="en-US" sz="1000" spc="5" dirty="0">
                  <a:solidFill>
                    <a:srgbClr val="FFFFFF"/>
                  </a:solidFill>
                  <a:latin typeface="Arial MT"/>
                  <a:cs typeface="Arial MT"/>
                </a:rPr>
                <a:t>f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or  nuclear </a:t>
              </a:r>
              <a:r>
                <a:rPr lang="en-US" sz="1000" spc="-10" dirty="0">
                  <a:solidFill>
                    <a:srgbClr val="FFFFFF"/>
                  </a:solidFill>
                  <a:latin typeface="Arial MT"/>
                  <a:cs typeface="Arial MT"/>
                </a:rPr>
                <a:t>power </a:t>
              </a:r>
              <a:r>
                <a:rPr lang="en-US" sz="1000" spc="-5" dirty="0">
                  <a:solidFill>
                    <a:srgbClr val="FFFFFF"/>
                  </a:solidFill>
                  <a:latin typeface="Arial MT"/>
                  <a:cs typeface="Arial MT"/>
                </a:rPr>
                <a:t> plants.</a:t>
              </a:r>
              <a:endParaRPr lang="en-US" sz="1000" dirty="0">
                <a:latin typeface="Arial MT"/>
                <a:cs typeface="Arial MT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4993005"/>
            <a:chOff x="0" y="0"/>
            <a:chExt cx="12192000" cy="499300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87567" y="195224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146" y="0"/>
                  </a:moveTo>
                  <a:lnTo>
                    <a:pt x="358785" y="2732"/>
                  </a:lnTo>
                  <a:lnTo>
                    <a:pt x="313028" y="10727"/>
                  </a:lnTo>
                  <a:lnTo>
                    <a:pt x="269180" y="23680"/>
                  </a:lnTo>
                  <a:lnTo>
                    <a:pt x="227544" y="41285"/>
                  </a:lnTo>
                  <a:lnTo>
                    <a:pt x="188427" y="63238"/>
                  </a:lnTo>
                  <a:lnTo>
                    <a:pt x="152133" y="89233"/>
                  </a:lnTo>
                  <a:lnTo>
                    <a:pt x="118967" y="118967"/>
                  </a:lnTo>
                  <a:lnTo>
                    <a:pt x="89233" y="152133"/>
                  </a:lnTo>
                  <a:lnTo>
                    <a:pt x="63238" y="188427"/>
                  </a:lnTo>
                  <a:lnTo>
                    <a:pt x="41285" y="227544"/>
                  </a:lnTo>
                  <a:lnTo>
                    <a:pt x="23680" y="269180"/>
                  </a:lnTo>
                  <a:lnTo>
                    <a:pt x="10727" y="313028"/>
                  </a:lnTo>
                  <a:lnTo>
                    <a:pt x="2732" y="358785"/>
                  </a:lnTo>
                  <a:lnTo>
                    <a:pt x="0" y="406145"/>
                  </a:lnTo>
                  <a:lnTo>
                    <a:pt x="2732" y="453506"/>
                  </a:lnTo>
                  <a:lnTo>
                    <a:pt x="10727" y="499263"/>
                  </a:lnTo>
                  <a:lnTo>
                    <a:pt x="23680" y="543111"/>
                  </a:lnTo>
                  <a:lnTo>
                    <a:pt x="41285" y="584747"/>
                  </a:lnTo>
                  <a:lnTo>
                    <a:pt x="63238" y="623864"/>
                  </a:lnTo>
                  <a:lnTo>
                    <a:pt x="89233" y="660158"/>
                  </a:lnTo>
                  <a:lnTo>
                    <a:pt x="118967" y="693324"/>
                  </a:lnTo>
                  <a:lnTo>
                    <a:pt x="152133" y="723058"/>
                  </a:lnTo>
                  <a:lnTo>
                    <a:pt x="188427" y="749053"/>
                  </a:lnTo>
                  <a:lnTo>
                    <a:pt x="227544" y="771006"/>
                  </a:lnTo>
                  <a:lnTo>
                    <a:pt x="269180" y="788611"/>
                  </a:lnTo>
                  <a:lnTo>
                    <a:pt x="313028" y="801564"/>
                  </a:lnTo>
                  <a:lnTo>
                    <a:pt x="358785" y="809559"/>
                  </a:lnTo>
                  <a:lnTo>
                    <a:pt x="406146" y="812291"/>
                  </a:lnTo>
                  <a:lnTo>
                    <a:pt x="453506" y="809559"/>
                  </a:lnTo>
                  <a:lnTo>
                    <a:pt x="499263" y="801564"/>
                  </a:lnTo>
                  <a:lnTo>
                    <a:pt x="543111" y="788611"/>
                  </a:lnTo>
                  <a:lnTo>
                    <a:pt x="584747" y="771006"/>
                  </a:lnTo>
                  <a:lnTo>
                    <a:pt x="623864" y="749053"/>
                  </a:lnTo>
                  <a:lnTo>
                    <a:pt x="660158" y="723058"/>
                  </a:lnTo>
                  <a:lnTo>
                    <a:pt x="693324" y="693324"/>
                  </a:lnTo>
                  <a:lnTo>
                    <a:pt x="723058" y="660158"/>
                  </a:lnTo>
                  <a:lnTo>
                    <a:pt x="749053" y="623864"/>
                  </a:lnTo>
                  <a:lnTo>
                    <a:pt x="771006" y="584747"/>
                  </a:lnTo>
                  <a:lnTo>
                    <a:pt x="788611" y="543111"/>
                  </a:lnTo>
                  <a:lnTo>
                    <a:pt x="801564" y="499263"/>
                  </a:lnTo>
                  <a:lnTo>
                    <a:pt x="809559" y="453506"/>
                  </a:lnTo>
                  <a:lnTo>
                    <a:pt x="812292" y="406145"/>
                  </a:lnTo>
                  <a:lnTo>
                    <a:pt x="809559" y="358785"/>
                  </a:lnTo>
                  <a:lnTo>
                    <a:pt x="801564" y="313028"/>
                  </a:lnTo>
                  <a:lnTo>
                    <a:pt x="788611" y="269180"/>
                  </a:lnTo>
                  <a:lnTo>
                    <a:pt x="771006" y="227544"/>
                  </a:lnTo>
                  <a:lnTo>
                    <a:pt x="749053" y="188427"/>
                  </a:lnTo>
                  <a:lnTo>
                    <a:pt x="723058" y="152133"/>
                  </a:lnTo>
                  <a:lnTo>
                    <a:pt x="693324" y="118967"/>
                  </a:lnTo>
                  <a:lnTo>
                    <a:pt x="660158" y="89233"/>
                  </a:lnTo>
                  <a:lnTo>
                    <a:pt x="623864" y="63238"/>
                  </a:lnTo>
                  <a:lnTo>
                    <a:pt x="584747" y="41285"/>
                  </a:lnTo>
                  <a:lnTo>
                    <a:pt x="543111" y="23680"/>
                  </a:lnTo>
                  <a:lnTo>
                    <a:pt x="499263" y="10727"/>
                  </a:lnTo>
                  <a:lnTo>
                    <a:pt x="453506" y="2732"/>
                  </a:lnTo>
                  <a:lnTo>
                    <a:pt x="406146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78639" y="2152484"/>
              <a:ext cx="436245" cy="437515"/>
            </a:xfrm>
            <a:custGeom>
              <a:avLst/>
              <a:gdLst/>
              <a:ahLst/>
              <a:cxnLst/>
              <a:rect l="l" t="t" r="r" b="b"/>
              <a:pathLst>
                <a:path w="436245" h="437514">
                  <a:moveTo>
                    <a:pt x="14541" y="211264"/>
                  </a:moveTo>
                  <a:lnTo>
                    <a:pt x="0" y="211264"/>
                  </a:lnTo>
                  <a:lnTo>
                    <a:pt x="0" y="225831"/>
                  </a:lnTo>
                  <a:lnTo>
                    <a:pt x="14541" y="225831"/>
                  </a:lnTo>
                  <a:lnTo>
                    <a:pt x="14541" y="211264"/>
                  </a:lnTo>
                  <a:close/>
                </a:path>
                <a:path w="436245" h="437514">
                  <a:moveTo>
                    <a:pt x="21805" y="160274"/>
                  </a:moveTo>
                  <a:lnTo>
                    <a:pt x="7264" y="160274"/>
                  </a:lnTo>
                  <a:lnTo>
                    <a:pt x="7264" y="174840"/>
                  </a:lnTo>
                  <a:lnTo>
                    <a:pt x="21805" y="174840"/>
                  </a:lnTo>
                  <a:lnTo>
                    <a:pt x="21805" y="160274"/>
                  </a:lnTo>
                  <a:close/>
                </a:path>
                <a:path w="436245" h="437514">
                  <a:moveTo>
                    <a:pt x="43624" y="109283"/>
                  </a:moveTo>
                  <a:lnTo>
                    <a:pt x="29083" y="109283"/>
                  </a:lnTo>
                  <a:lnTo>
                    <a:pt x="29083" y="123850"/>
                  </a:lnTo>
                  <a:lnTo>
                    <a:pt x="43624" y="123850"/>
                  </a:lnTo>
                  <a:lnTo>
                    <a:pt x="43624" y="109283"/>
                  </a:lnTo>
                  <a:close/>
                </a:path>
                <a:path w="436245" h="437514">
                  <a:moveTo>
                    <a:pt x="79971" y="65570"/>
                  </a:moveTo>
                  <a:lnTo>
                    <a:pt x="65430" y="65570"/>
                  </a:lnTo>
                  <a:lnTo>
                    <a:pt x="65430" y="80137"/>
                  </a:lnTo>
                  <a:lnTo>
                    <a:pt x="79971" y="80137"/>
                  </a:lnTo>
                  <a:lnTo>
                    <a:pt x="79971" y="65570"/>
                  </a:lnTo>
                  <a:close/>
                </a:path>
                <a:path w="436245" h="437514">
                  <a:moveTo>
                    <a:pt x="123596" y="393395"/>
                  </a:moveTo>
                  <a:lnTo>
                    <a:pt x="109054" y="393395"/>
                  </a:lnTo>
                  <a:lnTo>
                    <a:pt x="109054" y="407962"/>
                  </a:lnTo>
                  <a:lnTo>
                    <a:pt x="123596" y="407962"/>
                  </a:lnTo>
                  <a:lnTo>
                    <a:pt x="123596" y="393395"/>
                  </a:lnTo>
                  <a:close/>
                </a:path>
                <a:path w="436245" h="437514">
                  <a:moveTo>
                    <a:pt x="123596" y="254977"/>
                  </a:moveTo>
                  <a:lnTo>
                    <a:pt x="109054" y="254977"/>
                  </a:lnTo>
                  <a:lnTo>
                    <a:pt x="109054" y="269544"/>
                  </a:lnTo>
                  <a:lnTo>
                    <a:pt x="123596" y="269544"/>
                  </a:lnTo>
                  <a:lnTo>
                    <a:pt x="123596" y="254977"/>
                  </a:lnTo>
                  <a:close/>
                </a:path>
                <a:path w="436245" h="437514">
                  <a:moveTo>
                    <a:pt x="174485" y="415251"/>
                  </a:moveTo>
                  <a:lnTo>
                    <a:pt x="159943" y="415251"/>
                  </a:lnTo>
                  <a:lnTo>
                    <a:pt x="159943" y="429818"/>
                  </a:lnTo>
                  <a:lnTo>
                    <a:pt x="174485" y="429818"/>
                  </a:lnTo>
                  <a:lnTo>
                    <a:pt x="174485" y="415251"/>
                  </a:lnTo>
                  <a:close/>
                </a:path>
                <a:path w="436245" h="437514">
                  <a:moveTo>
                    <a:pt x="174485" y="7289"/>
                  </a:moveTo>
                  <a:lnTo>
                    <a:pt x="159943" y="7289"/>
                  </a:lnTo>
                  <a:lnTo>
                    <a:pt x="159943" y="21856"/>
                  </a:lnTo>
                  <a:lnTo>
                    <a:pt x="174485" y="21856"/>
                  </a:lnTo>
                  <a:lnTo>
                    <a:pt x="174485" y="7289"/>
                  </a:lnTo>
                  <a:close/>
                </a:path>
                <a:path w="436245" h="437514">
                  <a:moveTo>
                    <a:pt x="225386" y="0"/>
                  </a:moveTo>
                  <a:lnTo>
                    <a:pt x="210845" y="0"/>
                  </a:lnTo>
                  <a:lnTo>
                    <a:pt x="210845" y="14566"/>
                  </a:lnTo>
                  <a:lnTo>
                    <a:pt x="225386" y="14566"/>
                  </a:lnTo>
                  <a:lnTo>
                    <a:pt x="225386" y="0"/>
                  </a:lnTo>
                  <a:close/>
                </a:path>
                <a:path w="436245" h="437514">
                  <a:moveTo>
                    <a:pt x="239928" y="109283"/>
                  </a:moveTo>
                  <a:lnTo>
                    <a:pt x="231686" y="77495"/>
                  </a:lnTo>
                  <a:lnTo>
                    <a:pt x="225386" y="71678"/>
                  </a:lnTo>
                  <a:lnTo>
                    <a:pt x="225386" y="109283"/>
                  </a:lnTo>
                  <a:lnTo>
                    <a:pt x="221945" y="126288"/>
                  </a:lnTo>
                  <a:lnTo>
                    <a:pt x="214401" y="137490"/>
                  </a:lnTo>
                  <a:lnTo>
                    <a:pt x="212813" y="132283"/>
                  </a:lnTo>
                  <a:lnTo>
                    <a:pt x="199250" y="110286"/>
                  </a:lnTo>
                  <a:lnTo>
                    <a:pt x="182753" y="92557"/>
                  </a:lnTo>
                  <a:lnTo>
                    <a:pt x="172681" y="103060"/>
                  </a:lnTo>
                  <a:lnTo>
                    <a:pt x="186182" y="117068"/>
                  </a:lnTo>
                  <a:lnTo>
                    <a:pt x="198462" y="135915"/>
                  </a:lnTo>
                  <a:lnTo>
                    <a:pt x="202120" y="147256"/>
                  </a:lnTo>
                  <a:lnTo>
                    <a:pt x="198729" y="149542"/>
                  </a:lnTo>
                  <a:lnTo>
                    <a:pt x="181762" y="152984"/>
                  </a:lnTo>
                  <a:lnTo>
                    <a:pt x="150812" y="141859"/>
                  </a:lnTo>
                  <a:lnTo>
                    <a:pt x="131127" y="114808"/>
                  </a:lnTo>
                  <a:lnTo>
                    <a:pt x="120446" y="81368"/>
                  </a:lnTo>
                  <a:lnTo>
                    <a:pt x="116522" y="51054"/>
                  </a:lnTo>
                  <a:lnTo>
                    <a:pt x="164426" y="55321"/>
                  </a:lnTo>
                  <a:lnTo>
                    <a:pt x="198412" y="66382"/>
                  </a:lnTo>
                  <a:lnTo>
                    <a:pt x="218668" y="84340"/>
                  </a:lnTo>
                  <a:lnTo>
                    <a:pt x="225386" y="109283"/>
                  </a:lnTo>
                  <a:lnTo>
                    <a:pt x="225386" y="71678"/>
                  </a:lnTo>
                  <a:lnTo>
                    <a:pt x="207060" y="54724"/>
                  </a:lnTo>
                  <a:lnTo>
                    <a:pt x="196113" y="51054"/>
                  </a:lnTo>
                  <a:lnTo>
                    <a:pt x="166141" y="41008"/>
                  </a:lnTo>
                  <a:lnTo>
                    <a:pt x="109054" y="36423"/>
                  </a:lnTo>
                  <a:lnTo>
                    <a:pt x="101790" y="36423"/>
                  </a:lnTo>
                  <a:lnTo>
                    <a:pt x="101790" y="43713"/>
                  </a:lnTo>
                  <a:lnTo>
                    <a:pt x="105384" y="81140"/>
                  </a:lnTo>
                  <a:lnTo>
                    <a:pt x="118059" y="121704"/>
                  </a:lnTo>
                  <a:lnTo>
                    <a:pt x="142582" y="154228"/>
                  </a:lnTo>
                  <a:lnTo>
                    <a:pt x="181762" y="167551"/>
                  </a:lnTo>
                  <a:lnTo>
                    <a:pt x="204393" y="162966"/>
                  </a:lnTo>
                  <a:lnTo>
                    <a:pt x="206692" y="161417"/>
                  </a:lnTo>
                  <a:lnTo>
                    <a:pt x="207391" y="163563"/>
                  </a:lnTo>
                  <a:lnTo>
                    <a:pt x="210845" y="203987"/>
                  </a:lnTo>
                  <a:lnTo>
                    <a:pt x="225386" y="203987"/>
                  </a:lnTo>
                  <a:lnTo>
                    <a:pt x="222008" y="162267"/>
                  </a:lnTo>
                  <a:lnTo>
                    <a:pt x="219151" y="152971"/>
                  </a:lnTo>
                  <a:lnTo>
                    <a:pt x="222872" y="150469"/>
                  </a:lnTo>
                  <a:lnTo>
                    <a:pt x="235331" y="131953"/>
                  </a:lnTo>
                  <a:lnTo>
                    <a:pt x="239928" y="109283"/>
                  </a:lnTo>
                  <a:close/>
                </a:path>
                <a:path w="436245" h="437514">
                  <a:moveTo>
                    <a:pt x="276275" y="7289"/>
                  </a:moveTo>
                  <a:lnTo>
                    <a:pt x="261734" y="7289"/>
                  </a:lnTo>
                  <a:lnTo>
                    <a:pt x="261734" y="21856"/>
                  </a:lnTo>
                  <a:lnTo>
                    <a:pt x="276275" y="21856"/>
                  </a:lnTo>
                  <a:lnTo>
                    <a:pt x="276275" y="7289"/>
                  </a:lnTo>
                  <a:close/>
                </a:path>
                <a:path w="436245" h="437514">
                  <a:moveTo>
                    <a:pt x="327164" y="393395"/>
                  </a:moveTo>
                  <a:lnTo>
                    <a:pt x="312623" y="393395"/>
                  </a:lnTo>
                  <a:lnTo>
                    <a:pt x="312623" y="407962"/>
                  </a:lnTo>
                  <a:lnTo>
                    <a:pt x="327164" y="407962"/>
                  </a:lnTo>
                  <a:lnTo>
                    <a:pt x="327164" y="393395"/>
                  </a:lnTo>
                  <a:close/>
                </a:path>
                <a:path w="436245" h="437514">
                  <a:moveTo>
                    <a:pt x="327164" y="29146"/>
                  </a:moveTo>
                  <a:lnTo>
                    <a:pt x="312623" y="29146"/>
                  </a:lnTo>
                  <a:lnTo>
                    <a:pt x="312623" y="43713"/>
                  </a:lnTo>
                  <a:lnTo>
                    <a:pt x="327164" y="43713"/>
                  </a:lnTo>
                  <a:lnTo>
                    <a:pt x="327164" y="29146"/>
                  </a:lnTo>
                  <a:close/>
                </a:path>
                <a:path w="436245" h="437514">
                  <a:moveTo>
                    <a:pt x="344335" y="218706"/>
                  </a:moveTo>
                  <a:lnTo>
                    <a:pt x="334505" y="207975"/>
                  </a:lnTo>
                  <a:lnTo>
                    <a:pt x="328498" y="213563"/>
                  </a:lnTo>
                  <a:lnTo>
                    <a:pt x="323710" y="218325"/>
                  </a:lnTo>
                  <a:lnTo>
                    <a:pt x="333971" y="228663"/>
                  </a:lnTo>
                  <a:lnTo>
                    <a:pt x="338556" y="224078"/>
                  </a:lnTo>
                  <a:lnTo>
                    <a:pt x="344335" y="218706"/>
                  </a:lnTo>
                  <a:close/>
                </a:path>
                <a:path w="436245" h="437514">
                  <a:moveTo>
                    <a:pt x="370789" y="356971"/>
                  </a:moveTo>
                  <a:lnTo>
                    <a:pt x="356247" y="356971"/>
                  </a:lnTo>
                  <a:lnTo>
                    <a:pt x="356247" y="371538"/>
                  </a:lnTo>
                  <a:lnTo>
                    <a:pt x="370789" y="371538"/>
                  </a:lnTo>
                  <a:lnTo>
                    <a:pt x="370789" y="356971"/>
                  </a:lnTo>
                  <a:close/>
                </a:path>
                <a:path w="436245" h="437514">
                  <a:moveTo>
                    <a:pt x="399872" y="211264"/>
                  </a:moveTo>
                  <a:lnTo>
                    <a:pt x="398284" y="182105"/>
                  </a:lnTo>
                  <a:lnTo>
                    <a:pt x="393344" y="153466"/>
                  </a:lnTo>
                  <a:lnTo>
                    <a:pt x="385330" y="126314"/>
                  </a:lnTo>
                  <a:lnTo>
                    <a:pt x="385330" y="211264"/>
                  </a:lnTo>
                  <a:lnTo>
                    <a:pt x="379044" y="259422"/>
                  </a:lnTo>
                  <a:lnTo>
                    <a:pt x="361886" y="298792"/>
                  </a:lnTo>
                  <a:lnTo>
                    <a:pt x="336461" y="325361"/>
                  </a:lnTo>
                  <a:lnTo>
                    <a:pt x="305358" y="335114"/>
                  </a:lnTo>
                  <a:lnTo>
                    <a:pt x="287147" y="333362"/>
                  </a:lnTo>
                  <a:lnTo>
                    <a:pt x="273761" y="329285"/>
                  </a:lnTo>
                  <a:lnTo>
                    <a:pt x="264960" y="324688"/>
                  </a:lnTo>
                  <a:lnTo>
                    <a:pt x="264350" y="324243"/>
                  </a:lnTo>
                  <a:lnTo>
                    <a:pt x="271983" y="307644"/>
                  </a:lnTo>
                  <a:lnTo>
                    <a:pt x="294462" y="273888"/>
                  </a:lnTo>
                  <a:lnTo>
                    <a:pt x="316077" y="247586"/>
                  </a:lnTo>
                  <a:lnTo>
                    <a:pt x="305231" y="237871"/>
                  </a:lnTo>
                  <a:lnTo>
                    <a:pt x="279933" y="268909"/>
                  </a:lnTo>
                  <a:lnTo>
                    <a:pt x="256527" y="305168"/>
                  </a:lnTo>
                  <a:lnTo>
                    <a:pt x="255473" y="307581"/>
                  </a:lnTo>
                  <a:lnTo>
                    <a:pt x="254660" y="305308"/>
                  </a:lnTo>
                  <a:lnTo>
                    <a:pt x="250482" y="288823"/>
                  </a:lnTo>
                  <a:lnTo>
                    <a:pt x="247992" y="272008"/>
                  </a:lnTo>
                  <a:lnTo>
                    <a:pt x="247192" y="254977"/>
                  </a:lnTo>
                  <a:lnTo>
                    <a:pt x="251790" y="227774"/>
                  </a:lnTo>
                  <a:lnTo>
                    <a:pt x="264744" y="202920"/>
                  </a:lnTo>
                  <a:lnTo>
                    <a:pt x="284835" y="182105"/>
                  </a:lnTo>
                  <a:lnTo>
                    <a:pt x="310819" y="167017"/>
                  </a:lnTo>
                  <a:lnTo>
                    <a:pt x="332625" y="156222"/>
                  </a:lnTo>
                  <a:lnTo>
                    <a:pt x="348564" y="144564"/>
                  </a:lnTo>
                  <a:lnTo>
                    <a:pt x="359791" y="132410"/>
                  </a:lnTo>
                  <a:lnTo>
                    <a:pt x="367461" y="120078"/>
                  </a:lnTo>
                  <a:lnTo>
                    <a:pt x="375272" y="142125"/>
                  </a:lnTo>
                  <a:lnTo>
                    <a:pt x="380885" y="164795"/>
                  </a:lnTo>
                  <a:lnTo>
                    <a:pt x="384238" y="187896"/>
                  </a:lnTo>
                  <a:lnTo>
                    <a:pt x="385330" y="211264"/>
                  </a:lnTo>
                  <a:lnTo>
                    <a:pt x="385330" y="126314"/>
                  </a:lnTo>
                  <a:lnTo>
                    <a:pt x="385114" y="125577"/>
                  </a:lnTo>
                  <a:lnTo>
                    <a:pt x="382765" y="120078"/>
                  </a:lnTo>
                  <a:lnTo>
                    <a:pt x="373659" y="98742"/>
                  </a:lnTo>
                  <a:lnTo>
                    <a:pt x="365975" y="83540"/>
                  </a:lnTo>
                  <a:lnTo>
                    <a:pt x="360311" y="99568"/>
                  </a:lnTo>
                  <a:lnTo>
                    <a:pt x="354406" y="113639"/>
                  </a:lnTo>
                  <a:lnTo>
                    <a:pt x="344906" y="127596"/>
                  </a:lnTo>
                  <a:lnTo>
                    <a:pt x="329361" y="141046"/>
                  </a:lnTo>
                  <a:lnTo>
                    <a:pt x="305358" y="153530"/>
                  </a:lnTo>
                  <a:lnTo>
                    <a:pt x="275653" y="170827"/>
                  </a:lnTo>
                  <a:lnTo>
                    <a:pt x="252691" y="194805"/>
                  </a:lnTo>
                  <a:lnTo>
                    <a:pt x="237896" y="223507"/>
                  </a:lnTo>
                  <a:lnTo>
                    <a:pt x="232651" y="254977"/>
                  </a:lnTo>
                  <a:lnTo>
                    <a:pt x="233514" y="273989"/>
                  </a:lnTo>
                  <a:lnTo>
                    <a:pt x="236372" y="292760"/>
                  </a:lnTo>
                  <a:lnTo>
                    <a:pt x="241198" y="311111"/>
                  </a:lnTo>
                  <a:lnTo>
                    <a:pt x="247154" y="326809"/>
                  </a:lnTo>
                  <a:lnTo>
                    <a:pt x="239712" y="343992"/>
                  </a:lnTo>
                  <a:lnTo>
                    <a:pt x="238328" y="336156"/>
                  </a:lnTo>
                  <a:lnTo>
                    <a:pt x="214452" y="294347"/>
                  </a:lnTo>
                  <a:lnTo>
                    <a:pt x="179679" y="265645"/>
                  </a:lnTo>
                  <a:lnTo>
                    <a:pt x="138137" y="254977"/>
                  </a:lnTo>
                  <a:lnTo>
                    <a:pt x="138137" y="269544"/>
                  </a:lnTo>
                  <a:lnTo>
                    <a:pt x="173761" y="279184"/>
                  </a:lnTo>
                  <a:lnTo>
                    <a:pt x="203936" y="304952"/>
                  </a:lnTo>
                  <a:lnTo>
                    <a:pt x="224840" y="342163"/>
                  </a:lnTo>
                  <a:lnTo>
                    <a:pt x="225691" y="347014"/>
                  </a:lnTo>
                  <a:lnTo>
                    <a:pt x="218643" y="349859"/>
                  </a:lnTo>
                  <a:lnTo>
                    <a:pt x="204241" y="353885"/>
                  </a:lnTo>
                  <a:lnTo>
                    <a:pt x="189471" y="356260"/>
                  </a:lnTo>
                  <a:lnTo>
                    <a:pt x="174485" y="356971"/>
                  </a:lnTo>
                  <a:lnTo>
                    <a:pt x="143852" y="351155"/>
                  </a:lnTo>
                  <a:lnTo>
                    <a:pt x="122377" y="336105"/>
                  </a:lnTo>
                  <a:lnTo>
                    <a:pt x="107251" y="315417"/>
                  </a:lnTo>
                  <a:lnTo>
                    <a:pt x="87312" y="275869"/>
                  </a:lnTo>
                  <a:lnTo>
                    <a:pt x="77914" y="261505"/>
                  </a:lnTo>
                  <a:lnTo>
                    <a:pt x="75857" y="259753"/>
                  </a:lnTo>
                  <a:lnTo>
                    <a:pt x="75857" y="285445"/>
                  </a:lnTo>
                  <a:lnTo>
                    <a:pt x="70459" y="293624"/>
                  </a:lnTo>
                  <a:lnTo>
                    <a:pt x="64414" y="306832"/>
                  </a:lnTo>
                  <a:lnTo>
                    <a:pt x="60477" y="320827"/>
                  </a:lnTo>
                  <a:lnTo>
                    <a:pt x="58737" y="335343"/>
                  </a:lnTo>
                  <a:lnTo>
                    <a:pt x="49123" y="322478"/>
                  </a:lnTo>
                  <a:lnTo>
                    <a:pt x="42100" y="308178"/>
                  </a:lnTo>
                  <a:lnTo>
                    <a:pt x="37782" y="292836"/>
                  </a:lnTo>
                  <a:lnTo>
                    <a:pt x="36347" y="276834"/>
                  </a:lnTo>
                  <a:lnTo>
                    <a:pt x="39243" y="265887"/>
                  </a:lnTo>
                  <a:lnTo>
                    <a:pt x="42862" y="262267"/>
                  </a:lnTo>
                  <a:lnTo>
                    <a:pt x="50888" y="262267"/>
                  </a:lnTo>
                  <a:lnTo>
                    <a:pt x="60020" y="264795"/>
                  </a:lnTo>
                  <a:lnTo>
                    <a:pt x="67729" y="272059"/>
                  </a:lnTo>
                  <a:lnTo>
                    <a:pt x="74930" y="283591"/>
                  </a:lnTo>
                  <a:lnTo>
                    <a:pt x="75857" y="285445"/>
                  </a:lnTo>
                  <a:lnTo>
                    <a:pt x="75857" y="259753"/>
                  </a:lnTo>
                  <a:lnTo>
                    <a:pt x="66205" y="251472"/>
                  </a:lnTo>
                  <a:lnTo>
                    <a:pt x="50888" y="247688"/>
                  </a:lnTo>
                  <a:lnTo>
                    <a:pt x="43675" y="249161"/>
                  </a:lnTo>
                  <a:lnTo>
                    <a:pt x="45046" y="243992"/>
                  </a:lnTo>
                  <a:lnTo>
                    <a:pt x="66205" y="221335"/>
                  </a:lnTo>
                  <a:lnTo>
                    <a:pt x="92430" y="208216"/>
                  </a:lnTo>
                  <a:lnTo>
                    <a:pt x="116332" y="203987"/>
                  </a:lnTo>
                  <a:lnTo>
                    <a:pt x="147599" y="207949"/>
                  </a:lnTo>
                  <a:lnTo>
                    <a:pt x="175183" y="221500"/>
                  </a:lnTo>
                  <a:lnTo>
                    <a:pt x="197040" y="243141"/>
                  </a:lnTo>
                  <a:lnTo>
                    <a:pt x="211086" y="271411"/>
                  </a:lnTo>
                  <a:lnTo>
                    <a:pt x="225145" y="267703"/>
                  </a:lnTo>
                  <a:lnTo>
                    <a:pt x="208902" y="235242"/>
                  </a:lnTo>
                  <a:lnTo>
                    <a:pt x="183832" y="210273"/>
                  </a:lnTo>
                  <a:lnTo>
                    <a:pt x="152209" y="194449"/>
                  </a:lnTo>
                  <a:lnTo>
                    <a:pt x="116332" y="189407"/>
                  </a:lnTo>
                  <a:lnTo>
                    <a:pt x="87655" y="194386"/>
                  </a:lnTo>
                  <a:lnTo>
                    <a:pt x="56705" y="209956"/>
                  </a:lnTo>
                  <a:lnTo>
                    <a:pt x="31940" y="237109"/>
                  </a:lnTo>
                  <a:lnTo>
                    <a:pt x="25069" y="264045"/>
                  </a:lnTo>
                  <a:lnTo>
                    <a:pt x="24091" y="265493"/>
                  </a:lnTo>
                  <a:lnTo>
                    <a:pt x="32054" y="321589"/>
                  </a:lnTo>
                  <a:lnTo>
                    <a:pt x="60960" y="357238"/>
                  </a:lnTo>
                  <a:lnTo>
                    <a:pt x="72707" y="366433"/>
                  </a:lnTo>
                  <a:lnTo>
                    <a:pt x="72707" y="351459"/>
                  </a:lnTo>
                  <a:lnTo>
                    <a:pt x="73837" y="330377"/>
                  </a:lnTo>
                  <a:lnTo>
                    <a:pt x="77165" y="314325"/>
                  </a:lnTo>
                  <a:lnTo>
                    <a:pt x="82613" y="301548"/>
                  </a:lnTo>
                  <a:lnTo>
                    <a:pt x="83413" y="300342"/>
                  </a:lnTo>
                  <a:lnTo>
                    <a:pt x="94996" y="323189"/>
                  </a:lnTo>
                  <a:lnTo>
                    <a:pt x="112471" y="346722"/>
                  </a:lnTo>
                  <a:lnTo>
                    <a:pt x="137972" y="364502"/>
                  </a:lnTo>
                  <a:lnTo>
                    <a:pt x="174485" y="371538"/>
                  </a:lnTo>
                  <a:lnTo>
                    <a:pt x="190919" y="370751"/>
                  </a:lnTo>
                  <a:lnTo>
                    <a:pt x="207098" y="368160"/>
                  </a:lnTo>
                  <a:lnTo>
                    <a:pt x="222897" y="363791"/>
                  </a:lnTo>
                  <a:lnTo>
                    <a:pt x="228295" y="361632"/>
                  </a:lnTo>
                  <a:lnTo>
                    <a:pt x="232651" y="386105"/>
                  </a:lnTo>
                  <a:lnTo>
                    <a:pt x="232651" y="437108"/>
                  </a:lnTo>
                  <a:lnTo>
                    <a:pt x="247192" y="437108"/>
                  </a:lnTo>
                  <a:lnTo>
                    <a:pt x="247192" y="386105"/>
                  </a:lnTo>
                  <a:lnTo>
                    <a:pt x="254342" y="345998"/>
                  </a:lnTo>
                  <a:lnTo>
                    <a:pt x="258318" y="337337"/>
                  </a:lnTo>
                  <a:lnTo>
                    <a:pt x="263309" y="340448"/>
                  </a:lnTo>
                  <a:lnTo>
                    <a:pt x="280682" y="346811"/>
                  </a:lnTo>
                  <a:lnTo>
                    <a:pt x="342112" y="338785"/>
                  </a:lnTo>
                  <a:lnTo>
                    <a:pt x="372160" y="309092"/>
                  </a:lnTo>
                  <a:lnTo>
                    <a:pt x="392430" y="265099"/>
                  </a:lnTo>
                  <a:lnTo>
                    <a:pt x="399872" y="211264"/>
                  </a:lnTo>
                  <a:close/>
                </a:path>
                <a:path w="436245" h="437514">
                  <a:moveTo>
                    <a:pt x="407149" y="313258"/>
                  </a:moveTo>
                  <a:lnTo>
                    <a:pt x="392607" y="313258"/>
                  </a:lnTo>
                  <a:lnTo>
                    <a:pt x="392607" y="327825"/>
                  </a:lnTo>
                  <a:lnTo>
                    <a:pt x="407149" y="327825"/>
                  </a:lnTo>
                  <a:lnTo>
                    <a:pt x="407149" y="313258"/>
                  </a:lnTo>
                  <a:close/>
                </a:path>
                <a:path w="436245" h="437514">
                  <a:moveTo>
                    <a:pt x="428955" y="262267"/>
                  </a:moveTo>
                  <a:lnTo>
                    <a:pt x="414413" y="262267"/>
                  </a:lnTo>
                  <a:lnTo>
                    <a:pt x="414413" y="276834"/>
                  </a:lnTo>
                  <a:lnTo>
                    <a:pt x="428955" y="276834"/>
                  </a:lnTo>
                  <a:lnTo>
                    <a:pt x="428955" y="262267"/>
                  </a:lnTo>
                  <a:close/>
                </a:path>
                <a:path w="436245" h="437514">
                  <a:moveTo>
                    <a:pt x="428955" y="160274"/>
                  </a:moveTo>
                  <a:lnTo>
                    <a:pt x="414413" y="160274"/>
                  </a:lnTo>
                  <a:lnTo>
                    <a:pt x="414413" y="174840"/>
                  </a:lnTo>
                  <a:lnTo>
                    <a:pt x="428955" y="174840"/>
                  </a:lnTo>
                  <a:lnTo>
                    <a:pt x="428955" y="160274"/>
                  </a:lnTo>
                  <a:close/>
                </a:path>
                <a:path w="436245" h="437514">
                  <a:moveTo>
                    <a:pt x="436232" y="211264"/>
                  </a:moveTo>
                  <a:lnTo>
                    <a:pt x="421690" y="211264"/>
                  </a:lnTo>
                  <a:lnTo>
                    <a:pt x="421690" y="225831"/>
                  </a:lnTo>
                  <a:lnTo>
                    <a:pt x="436232" y="225831"/>
                  </a:lnTo>
                  <a:lnTo>
                    <a:pt x="436232" y="2112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780" y="2744723"/>
              <a:ext cx="3476244" cy="2171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0267" y="2718816"/>
              <a:ext cx="3578351" cy="22738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6176" y="2744723"/>
              <a:ext cx="3476244" cy="2171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5571" y="2744723"/>
              <a:ext cx="3476244" cy="21717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4131" y="361264"/>
            <a:ext cx="88639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Innovation</a:t>
            </a:r>
            <a:r>
              <a:rPr spc="5" dirty="0"/>
              <a:t> </a:t>
            </a:r>
            <a:r>
              <a:rPr dirty="0"/>
              <a:t>to serve</a:t>
            </a:r>
            <a:r>
              <a:rPr spc="-25" dirty="0"/>
              <a:t> </a:t>
            </a:r>
            <a:r>
              <a:rPr dirty="0"/>
              <a:t>the energy</a:t>
            </a:r>
            <a:r>
              <a:rPr spc="-20" dirty="0"/>
              <a:t> </a:t>
            </a:r>
            <a:r>
              <a:rPr spc="-5" dirty="0"/>
              <a:t>transition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664207" y="4744211"/>
            <a:ext cx="1849120" cy="1850389"/>
          </a:xfrm>
          <a:prstGeom prst="rect">
            <a:avLst/>
          </a:prstGeom>
          <a:solidFill>
            <a:srgbClr val="AEABA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354330" marR="340995"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Niris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Gas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sensor</a:t>
            </a:r>
            <a:endParaRPr sz="1400">
              <a:latin typeface="Arial"/>
              <a:cs typeface="Arial"/>
            </a:endParaRPr>
          </a:p>
          <a:p>
            <a:pPr marL="273050" marR="262890" algn="ctr">
              <a:lnSpc>
                <a:spcPct val="100000"/>
              </a:lnSpc>
              <a:spcBef>
                <a:spcPts val="2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measures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quality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of </a:t>
            </a:r>
            <a:r>
              <a:rPr sz="1000" spc="-2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natural gas fuel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real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time for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better engine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(p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ted 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technology).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77300" y="4744211"/>
            <a:ext cx="1847214" cy="1830705"/>
          </a:xfrm>
          <a:prstGeom prst="rect">
            <a:avLst/>
          </a:prstGeom>
          <a:solidFill>
            <a:srgbClr val="30B447"/>
          </a:solidFill>
        </p:spPr>
        <p:txBody>
          <a:bodyPr vert="horz" wrap="square" lIns="0" tIns="161925" rIns="0" bIns="0" rtlCol="0">
            <a:spAutoFit/>
          </a:bodyPr>
          <a:lstStyle/>
          <a:p>
            <a:pPr marL="111125" marR="102235" indent="-1270" algn="ctr">
              <a:lnSpc>
                <a:spcPts val="1500"/>
              </a:lnSpc>
              <a:spcBef>
                <a:spcPts val="127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Hylios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containerised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solar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mini-power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endParaRPr sz="1400">
              <a:latin typeface="Arial"/>
              <a:cs typeface="Arial"/>
            </a:endParaRPr>
          </a:p>
          <a:p>
            <a:pPr marL="86995" marR="78740" algn="ctr">
              <a:lnSpc>
                <a:spcPts val="1200"/>
              </a:lnSpc>
              <a:spcBef>
                <a:spcPts val="35"/>
              </a:spcBef>
            </a:pP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allows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 production of solar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energy,</a:t>
            </a: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well</a:t>
            </a:r>
            <a:r>
              <a:rPr sz="1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its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storage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hybridization</a:t>
            </a:r>
            <a:r>
              <a:rPr sz="1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thermal </a:t>
            </a:r>
            <a:r>
              <a:rPr sz="1000" spc="-2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generation,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power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 supply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isolated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areas.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9991" y="4744211"/>
            <a:ext cx="1849120" cy="1850389"/>
          </a:xfrm>
          <a:prstGeom prst="rect">
            <a:avLst/>
          </a:prstGeom>
          <a:solidFill>
            <a:srgbClr val="5B667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92075" marR="82550" algn="ctr">
              <a:lnSpc>
                <a:spcPts val="15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generation </a:t>
            </a:r>
            <a:r>
              <a:rPr sz="1400" b="1" spc="-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E-pulse engine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control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  <a:p>
            <a:pPr marL="210820" marR="205104" indent="1270" algn="ctr">
              <a:lnSpc>
                <a:spcPts val="1200"/>
              </a:lnSpc>
              <a:spcBef>
                <a:spcPts val="3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easily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installed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extends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life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of </a:t>
            </a:r>
            <a:r>
              <a:rPr sz="1000" spc="-2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engines.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468" y="1604264"/>
            <a:ext cx="949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mobilises</a:t>
            </a:r>
            <a:r>
              <a:rPr sz="1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its expertise</a:t>
            </a:r>
            <a:r>
              <a:rPr sz="1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reduce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its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client’s</a:t>
            </a:r>
            <a:r>
              <a:rPr sz="1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carbon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footprint,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thanks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solutions</a:t>
            </a:r>
            <a:r>
              <a:rPr sz="1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as: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8451" y="941832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900916" y="6557436"/>
            <a:ext cx="125730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700" spc="-5" dirty="0">
                <a:solidFill>
                  <a:srgbClr val="767070"/>
                </a:solidFill>
                <a:latin typeface="Arial MT"/>
                <a:cs typeface="Arial MT"/>
              </a:rPr>
              <a:t>8</a:t>
            </a:fld>
            <a:endParaRPr sz="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388235"/>
            <a:chOff x="0" y="0"/>
            <a:chExt cx="12192000" cy="2388235"/>
          </a:xfrm>
        </p:grpSpPr>
        <p:sp>
          <p:nvSpPr>
            <p:cNvPr id="3" name="object 3"/>
            <p:cNvSpPr/>
            <p:nvPr/>
          </p:nvSpPr>
          <p:spPr>
            <a:xfrm>
              <a:off x="0" y="1562100"/>
              <a:ext cx="12192000" cy="826135"/>
            </a:xfrm>
            <a:custGeom>
              <a:avLst/>
              <a:gdLst/>
              <a:ahLst/>
              <a:cxnLst/>
              <a:rect l="l" t="t" r="r" b="b"/>
              <a:pathLst>
                <a:path w="12192000" h="826135">
                  <a:moveTo>
                    <a:pt x="12192000" y="0"/>
                  </a:moveTo>
                  <a:lnTo>
                    <a:pt x="0" y="0"/>
                  </a:lnTo>
                  <a:lnTo>
                    <a:pt x="0" y="826008"/>
                  </a:lnTo>
                  <a:lnTo>
                    <a:pt x="12192000" y="8260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0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22730"/>
            </a:xfrm>
            <a:custGeom>
              <a:avLst/>
              <a:gdLst/>
              <a:ahLst/>
              <a:cxnLst/>
              <a:rect l="l" t="t" r="r" b="b"/>
              <a:pathLst>
                <a:path w="12192000" h="1522730">
                  <a:moveTo>
                    <a:pt x="12192000" y="0"/>
                  </a:moveTo>
                  <a:lnTo>
                    <a:pt x="0" y="0"/>
                  </a:lnTo>
                  <a:lnTo>
                    <a:pt x="0" y="1522476"/>
                  </a:lnTo>
                  <a:lnTo>
                    <a:pt x="12192000" y="15224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16939" y="1690877"/>
            <a:ext cx="1068070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CMR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offers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wide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variety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products,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ranging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electrical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harnesses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sensors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Energy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Systems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(EMS).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3125" y="381711"/>
            <a:ext cx="30168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 MT"/>
                <a:cs typeface="Arial MT"/>
              </a:rPr>
              <a:t>Our</a:t>
            </a:r>
            <a:r>
              <a:rPr sz="4000" b="0" spc="-55" dirty="0">
                <a:latin typeface="Arial MT"/>
                <a:cs typeface="Arial MT"/>
              </a:rPr>
              <a:t> </a:t>
            </a:r>
            <a:r>
              <a:rPr sz="4000" b="0" spc="-5" dirty="0">
                <a:latin typeface="Arial MT"/>
                <a:cs typeface="Arial MT"/>
              </a:rPr>
              <a:t>Products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6519" y="3671392"/>
            <a:ext cx="1037590" cy="721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SENSORS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For industrial,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Diesel, Dual fuel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and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Gas</a:t>
            </a:r>
            <a:r>
              <a:rPr sz="1050" spc="-5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engines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3428" y="3747261"/>
            <a:ext cx="1321435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WIRING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Rigid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and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flexible</a:t>
            </a:r>
            <a:r>
              <a:rPr sz="1050" spc="-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pre-</a:t>
            </a:r>
            <a:endParaRPr sz="10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50" spc="-5" dirty="0">
                <a:latin typeface="Arial MT"/>
                <a:cs typeface="Arial MT"/>
              </a:rPr>
              <a:t>wired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wiring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solutions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2717" y="3737609"/>
            <a:ext cx="1757680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MONITORING</a:t>
            </a:r>
            <a:endParaRPr sz="1400">
              <a:latin typeface="Arial"/>
              <a:cs typeface="Arial"/>
            </a:endParaRPr>
          </a:p>
          <a:p>
            <a:pPr marL="12065" marR="5080" indent="127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Engine control and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monitoring</a:t>
            </a:r>
            <a:r>
              <a:rPr sz="1050" spc="-4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system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with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alarm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05925" y="5677001"/>
            <a:ext cx="1461770" cy="77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66675" indent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SOLAR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MINI-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POWER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PLANT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Solar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panel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solution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and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containerised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storage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0805" y="5525516"/>
            <a:ext cx="1650364" cy="109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172085" indent="127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ENERGY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GE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Power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supply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management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system</a:t>
            </a:r>
            <a:endParaRPr sz="1050">
              <a:latin typeface="Arial MT"/>
              <a:cs typeface="Arial MT"/>
            </a:endParaRPr>
          </a:p>
          <a:p>
            <a:pPr marL="182880" marR="177800" algn="ctr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 MT"/>
                <a:cs typeface="Arial MT"/>
              </a:rPr>
              <a:t>- Control and Data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Acqu</a:t>
            </a:r>
            <a:r>
              <a:rPr sz="1050" spc="5" dirty="0">
                <a:latin typeface="Arial MT"/>
                <a:cs typeface="Arial MT"/>
              </a:rPr>
              <a:t>i</a:t>
            </a:r>
            <a:r>
              <a:rPr sz="1050" dirty="0">
                <a:latin typeface="Arial MT"/>
                <a:cs typeface="Arial MT"/>
              </a:rPr>
              <a:t>si</a:t>
            </a:r>
            <a:r>
              <a:rPr sz="1050" spc="-10" dirty="0">
                <a:latin typeface="Arial MT"/>
                <a:cs typeface="Arial MT"/>
              </a:rPr>
              <a:t>t</a:t>
            </a:r>
            <a:r>
              <a:rPr sz="1050" dirty="0">
                <a:latin typeface="Arial MT"/>
                <a:cs typeface="Arial MT"/>
              </a:rPr>
              <a:t>ion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(</a:t>
            </a:r>
            <a:r>
              <a:rPr sz="1050" dirty="0">
                <a:latin typeface="Arial MT"/>
                <a:cs typeface="Arial MT"/>
              </a:rPr>
              <a:t>SCADA</a:t>
            </a:r>
            <a:r>
              <a:rPr sz="1050" spc="-5" dirty="0">
                <a:latin typeface="Arial MT"/>
                <a:cs typeface="Arial MT"/>
              </a:rPr>
              <a:t>)</a:t>
            </a:r>
            <a:r>
              <a:rPr sz="1050" dirty="0">
                <a:latin typeface="Arial MT"/>
                <a:cs typeface="Arial MT"/>
              </a:rPr>
              <a:t>)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3372" y="5727598"/>
            <a:ext cx="1417955" cy="77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PREDICTIVE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MAINTENANCE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P</a:t>
            </a:r>
            <a:r>
              <a:rPr sz="1050" spc="-5" dirty="0">
                <a:latin typeface="Arial MT"/>
                <a:cs typeface="Arial MT"/>
              </a:rPr>
              <a:t>r</a:t>
            </a:r>
            <a:r>
              <a:rPr sz="1050" dirty="0">
                <a:latin typeface="Arial MT"/>
                <a:cs typeface="Arial MT"/>
              </a:rPr>
              <a:t>ed</a:t>
            </a:r>
            <a:r>
              <a:rPr sz="1050" spc="5" dirty="0">
                <a:latin typeface="Arial MT"/>
                <a:cs typeface="Arial MT"/>
              </a:rPr>
              <a:t>i</a:t>
            </a:r>
            <a:r>
              <a:rPr sz="1050" dirty="0">
                <a:latin typeface="Arial MT"/>
                <a:cs typeface="Arial MT"/>
              </a:rPr>
              <a:t>c</a:t>
            </a:r>
            <a:r>
              <a:rPr sz="1050" spc="-10" dirty="0">
                <a:latin typeface="Arial MT"/>
                <a:cs typeface="Arial MT"/>
              </a:rPr>
              <a:t>t</a:t>
            </a:r>
            <a:r>
              <a:rPr sz="1050" dirty="0">
                <a:latin typeface="Arial MT"/>
                <a:cs typeface="Arial MT"/>
              </a:rPr>
              <a:t>i</a:t>
            </a:r>
            <a:r>
              <a:rPr sz="1050" spc="-15" dirty="0">
                <a:latin typeface="Arial MT"/>
                <a:cs typeface="Arial MT"/>
              </a:rPr>
              <a:t>v</a:t>
            </a:r>
            <a:r>
              <a:rPr sz="1050" dirty="0">
                <a:latin typeface="Arial MT"/>
                <a:cs typeface="Arial MT"/>
              </a:rPr>
              <a:t>e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spc="10" dirty="0">
                <a:latin typeface="Arial MT"/>
                <a:cs typeface="Arial MT"/>
              </a:rPr>
              <a:t>m</a:t>
            </a:r>
            <a:r>
              <a:rPr sz="1050" dirty="0">
                <a:latin typeface="Arial MT"/>
                <a:cs typeface="Arial MT"/>
              </a:rPr>
              <a:t>a</a:t>
            </a:r>
            <a:r>
              <a:rPr sz="1050" spc="5" dirty="0">
                <a:latin typeface="Arial MT"/>
                <a:cs typeface="Arial MT"/>
              </a:rPr>
              <a:t>i</a:t>
            </a:r>
            <a:r>
              <a:rPr sz="1050" dirty="0">
                <a:latin typeface="Arial MT"/>
                <a:cs typeface="Arial MT"/>
              </a:rPr>
              <a:t>n</a:t>
            </a:r>
            <a:r>
              <a:rPr sz="1050" spc="-5" dirty="0">
                <a:latin typeface="Arial MT"/>
                <a:cs typeface="Arial MT"/>
              </a:rPr>
              <a:t>t</a:t>
            </a:r>
            <a:r>
              <a:rPr sz="1050" dirty="0">
                <a:latin typeface="Arial MT"/>
                <a:cs typeface="Arial MT"/>
              </a:rPr>
              <a:t>enance  </a:t>
            </a:r>
            <a:r>
              <a:rPr sz="1050" spc="-5" dirty="0">
                <a:latin typeface="Arial MT"/>
                <a:cs typeface="Arial MT"/>
              </a:rPr>
              <a:t>system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21267" y="3747261"/>
            <a:ext cx="1675130" cy="40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VIBRATION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Vibration</a:t>
            </a:r>
            <a:r>
              <a:rPr sz="1050" spc="-4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monitoring</a:t>
            </a:r>
            <a:r>
              <a:rPr sz="1050" spc="-4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system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8465" y="5689498"/>
            <a:ext cx="1505585" cy="77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ELECTRICAL</a:t>
            </a:r>
            <a:endParaRPr sz="14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SWITCHBOARDS</a:t>
            </a:r>
            <a:endParaRPr sz="1400">
              <a:latin typeface="Arial"/>
              <a:cs typeface="Arial"/>
            </a:endParaRPr>
          </a:p>
          <a:p>
            <a:pPr marL="32384" marR="5080" algn="ctr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Arial MT"/>
                <a:cs typeface="Arial MT"/>
              </a:rPr>
              <a:t>LV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&amp;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MV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switchgear</a:t>
            </a:r>
            <a:r>
              <a:rPr sz="1050" spc="-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and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transformer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524" y="2628900"/>
            <a:ext cx="1482852" cy="80467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63228" y="4597908"/>
            <a:ext cx="1946148" cy="9479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7752" y="4623260"/>
            <a:ext cx="1428750" cy="103943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79259" y="2628900"/>
            <a:ext cx="1636776" cy="103327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0311" y="4663440"/>
            <a:ext cx="961643" cy="100584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86839" y="4751832"/>
            <a:ext cx="998220" cy="7467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21608" y="2907969"/>
            <a:ext cx="1624334" cy="65978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638555" y="1031747"/>
            <a:ext cx="832485" cy="71755"/>
          </a:xfrm>
          <a:custGeom>
            <a:avLst/>
            <a:gdLst/>
            <a:ahLst/>
            <a:cxnLst/>
            <a:rect l="l" t="t" r="r" b="b"/>
            <a:pathLst>
              <a:path w="832485" h="71755">
                <a:moveTo>
                  <a:pt x="832104" y="0"/>
                </a:moveTo>
                <a:lnTo>
                  <a:pt x="0" y="0"/>
                </a:lnTo>
                <a:lnTo>
                  <a:pt x="0" y="71627"/>
                </a:lnTo>
                <a:lnTo>
                  <a:pt x="832104" y="71627"/>
                </a:lnTo>
                <a:lnTo>
                  <a:pt x="832104" y="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A5C20C9-5715-4CBA-A15D-ECAD9607F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 b="10363"/>
          <a:stretch/>
        </p:blipFill>
        <p:spPr bwMode="auto">
          <a:xfrm>
            <a:off x="9149444" y="2667718"/>
            <a:ext cx="1680879" cy="896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Personnalisé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6-Template-Corporate-CMR_95790  -  Lecture seule" id="{E9F030DA-0CE2-4FD6-A0B1-964B0F7E361F}" vid="{4D18D14A-D63D-442C-981E-EBE572606FB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3252</Words>
  <Application>Microsoft Office PowerPoint</Application>
  <PresentationFormat>Grand écran</PresentationFormat>
  <Paragraphs>634</Paragraphs>
  <Slides>53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63" baseType="lpstr">
      <vt:lpstr>Microsoft JhengHei Light</vt:lpstr>
      <vt:lpstr>Arial</vt:lpstr>
      <vt:lpstr>Arial MT</vt:lpstr>
      <vt:lpstr>Calibri</vt:lpstr>
      <vt:lpstr>Corbel</vt:lpstr>
      <vt:lpstr>Symbol</vt:lpstr>
      <vt:lpstr>Times New Roman</vt:lpstr>
      <vt:lpstr>Wingdings</vt:lpstr>
      <vt:lpstr>Office Theme</vt:lpstr>
      <vt:lpstr>1_Thème Office</vt:lpstr>
      <vt:lpstr>Présentation PowerPoint</vt:lpstr>
      <vt:lpstr>Présentation PowerPoint</vt:lpstr>
      <vt:lpstr>CMR Group,  an energy expert for 60 years</vt:lpstr>
      <vt:lpstr>LEADERSHIP TEAM</vt:lpstr>
      <vt:lpstr>An international presence</vt:lpstr>
      <vt:lpstr>Who are we?</vt:lpstr>
      <vt:lpstr>Our business lines</vt:lpstr>
      <vt:lpstr>Innovation to serve the energy transition</vt:lpstr>
      <vt:lpstr>Our Products</vt:lpstr>
      <vt:lpstr>Examples of projects carried out by CMR</vt:lpstr>
      <vt:lpstr>Our Services</vt:lpstr>
      <vt:lpstr>Wiring System</vt:lpstr>
      <vt:lpstr>Wiring System Engineering</vt:lpstr>
      <vt:lpstr>Engineering project stage-gate process driving efficiency    </vt:lpstr>
      <vt:lpstr>Fields of expertise </vt:lpstr>
      <vt:lpstr>Harness capabilities </vt:lpstr>
      <vt:lpstr>CMR Rigid-pipe wiring system  </vt:lpstr>
      <vt:lpstr>CMR Harness Assembly </vt:lpstr>
      <vt:lpstr>Harnesses &amp; Cabling</vt:lpstr>
      <vt:lpstr>Our training center</vt:lpstr>
      <vt:lpstr>Our Production Capacity</vt:lpstr>
      <vt:lpstr>3 production sites</vt:lpstr>
      <vt:lpstr>Our Supply Chain</vt:lpstr>
      <vt:lpstr>Electronics &amp; Sensors</vt:lpstr>
      <vt:lpstr>Our products</vt:lpstr>
      <vt:lpstr>Our products</vt:lpstr>
      <vt:lpstr>Our products</vt:lpstr>
      <vt:lpstr>Our products</vt:lpstr>
      <vt:lpstr>Our products</vt:lpstr>
      <vt:lpstr>Our products</vt:lpstr>
      <vt:lpstr>R&amp;D in France</vt:lpstr>
      <vt:lpstr>Fields of expertise</vt:lpstr>
      <vt:lpstr>Présentation PowerPoint</vt:lpstr>
      <vt:lpstr>Power Solutions</vt:lpstr>
      <vt:lpstr>Solar Hybrid: A portfolio of innovative solutions to serve  the energy transition</vt:lpstr>
      <vt:lpstr>Solar Hybrid:  Our Strategy</vt:lpstr>
      <vt:lpstr>Solar Hybrid: A highly competitive market</vt:lpstr>
      <vt:lpstr>Solar Hybrid: Our Clients and Partners</vt:lpstr>
      <vt:lpstr>Solar Hybrid:</vt:lpstr>
      <vt:lpstr>Power Solutions</vt:lpstr>
      <vt:lpstr>Hydro:</vt:lpstr>
      <vt:lpstr>Hydro: Our Roadmap</vt:lpstr>
      <vt:lpstr>Our Talents</vt:lpstr>
      <vt:lpstr>Our Commitment</vt:lpstr>
      <vt:lpstr>Recruitment &amp; Diversity</vt:lpstr>
      <vt:lpstr>Talent and Performance Management</vt:lpstr>
      <vt:lpstr>Quality of life  at work</vt:lpstr>
      <vt:lpstr>CSR Strategy</vt:lpstr>
      <vt:lpstr>Environment</vt:lpstr>
      <vt:lpstr>Economy</vt:lpstr>
      <vt:lpstr>Societal</vt:lpstr>
      <vt:lpstr>Learn more about our activities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MONNOT, Coralie</dc:creator>
  <cp:lastModifiedBy>MONNOT, Coralie</cp:lastModifiedBy>
  <cp:revision>37</cp:revision>
  <dcterms:created xsi:type="dcterms:W3CDTF">2021-06-28T09:28:19Z</dcterms:created>
  <dcterms:modified xsi:type="dcterms:W3CDTF">2022-05-11T09:45:18Z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2021-06-28T00:00:00Z</vt:filetime>
  </property>
</Properties>
</file>